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7" r:id="rId2"/>
    <p:sldId id="268" r:id="rId3"/>
    <p:sldId id="265" r:id="rId4"/>
    <p:sldId id="263" r:id="rId5"/>
    <p:sldId id="266" r:id="rId6"/>
    <p:sldId id="262" r:id="rId7"/>
    <p:sldId id="270" r:id="rId8"/>
    <p:sldId id="260" r:id="rId9"/>
    <p:sldId id="276" r:id="rId10"/>
    <p:sldId id="281" r:id="rId11"/>
    <p:sldId id="272" r:id="rId12"/>
    <p:sldId id="271" r:id="rId13"/>
    <p:sldId id="273" r:id="rId14"/>
    <p:sldId id="275" r:id="rId15"/>
    <p:sldId id="277" r:id="rId16"/>
    <p:sldId id="282" r:id="rId17"/>
  </p:sldIdLst>
  <p:sldSz cx="12192000" cy="6858000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A020"/>
    <a:srgbClr val="E59074"/>
    <a:srgbClr val="04374A"/>
    <a:srgbClr val="3399FF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2" autoAdjust="0"/>
    <p:restoredTop sz="84583" autoAdjust="0"/>
  </p:normalViewPr>
  <p:slideViewPr>
    <p:cSldViewPr>
      <p:cViewPr varScale="1">
        <p:scale>
          <a:sx n="74" d="100"/>
          <a:sy n="74" d="100"/>
        </p:scale>
        <p:origin x="1171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9F6E52-27C1-4C05-A1E4-2C36058AA787}" type="doc">
      <dgm:prSet loTypeId="urn:microsoft.com/office/officeart/2005/8/layout/hProcess9" loCatId="process" qsTypeId="urn:microsoft.com/office/officeart/2005/8/quickstyle/3d4" qsCatId="3D" csTypeId="urn:microsoft.com/office/officeart/2005/8/colors/colorful1" csCatId="colorful" phldr="1"/>
      <dgm:spPr/>
    </dgm:pt>
    <dgm:pt modelId="{39248E93-E99D-482A-955A-77DCBFDEB52F}">
      <dgm:prSet phldrT="[Текст]" custT="1"/>
      <dgm:spPr/>
      <dgm:t>
        <a:bodyPr/>
        <a:lstStyle/>
        <a:p>
          <a:r>
            <a:rPr lang="ru-RU" sz="2400" i="1" dirty="0">
              <a:solidFill>
                <a:schemeClr val="tx1"/>
              </a:solidFill>
            </a:rPr>
            <a:t>Истощаемость внимания.</a:t>
          </a:r>
        </a:p>
        <a:p>
          <a:r>
            <a:rPr lang="ru-RU" sz="2400" i="1" dirty="0">
              <a:solidFill>
                <a:schemeClr val="tx1"/>
              </a:solidFill>
            </a:rPr>
            <a:t>Снижение познавательного интереса, речевой активности.</a:t>
          </a:r>
        </a:p>
      </dgm:t>
    </dgm:pt>
    <dgm:pt modelId="{609A2B84-F853-4477-8A04-69E94EC66B54}" type="parTrans" cxnId="{00726382-2009-44A1-9E10-2FE9EDE3F14B}">
      <dgm:prSet/>
      <dgm:spPr/>
      <dgm:t>
        <a:bodyPr/>
        <a:lstStyle/>
        <a:p>
          <a:endParaRPr lang="ru-RU"/>
        </a:p>
      </dgm:t>
    </dgm:pt>
    <dgm:pt modelId="{5F34C842-FEE6-4D27-B5C1-BA07998E58B8}" type="sibTrans" cxnId="{00726382-2009-44A1-9E10-2FE9EDE3F14B}">
      <dgm:prSet/>
      <dgm:spPr/>
      <dgm:t>
        <a:bodyPr/>
        <a:lstStyle/>
        <a:p>
          <a:endParaRPr lang="ru-RU"/>
        </a:p>
      </dgm:t>
    </dgm:pt>
    <dgm:pt modelId="{C2E11ED6-CC19-47ED-80F5-BC26197A9882}">
      <dgm:prSet phldrT="[Текст]" custT="1"/>
      <dgm:spPr/>
      <dgm:t>
        <a:bodyPr/>
        <a:lstStyle/>
        <a:p>
          <a:r>
            <a:rPr lang="ru-RU" sz="2400" b="1" i="1" dirty="0">
              <a:solidFill>
                <a:schemeClr val="tx1"/>
              </a:solidFill>
            </a:rPr>
            <a:t>Метод «Живая картина»:</a:t>
          </a:r>
        </a:p>
        <a:p>
          <a:r>
            <a:rPr lang="ru-RU" sz="2400" i="1" dirty="0">
              <a:solidFill>
                <a:schemeClr val="tx1"/>
              </a:solidFill>
            </a:rPr>
            <a:t>использование речевого, слухового, зрительного, тактильного анализатора.</a:t>
          </a:r>
        </a:p>
      </dgm:t>
    </dgm:pt>
    <dgm:pt modelId="{80D59310-4AF1-4A66-8A99-9A502CE31B3C}" type="parTrans" cxnId="{20A8DD0A-10ED-485B-8E64-546B8EDA7F63}">
      <dgm:prSet/>
      <dgm:spPr/>
      <dgm:t>
        <a:bodyPr/>
        <a:lstStyle/>
        <a:p>
          <a:endParaRPr lang="ru-RU"/>
        </a:p>
      </dgm:t>
    </dgm:pt>
    <dgm:pt modelId="{3E00047F-556A-4C68-84F7-DB39D6F37D6E}" type="sibTrans" cxnId="{20A8DD0A-10ED-485B-8E64-546B8EDA7F63}">
      <dgm:prSet/>
      <dgm:spPr/>
      <dgm:t>
        <a:bodyPr/>
        <a:lstStyle/>
        <a:p>
          <a:endParaRPr lang="ru-RU"/>
        </a:p>
      </dgm:t>
    </dgm:pt>
    <dgm:pt modelId="{F38E6675-2E17-4D9C-B561-10050E299B16}">
      <dgm:prSet phldrT="[Текст]" custT="1"/>
      <dgm:spPr/>
      <dgm:t>
        <a:bodyPr/>
        <a:lstStyle/>
        <a:p>
          <a:r>
            <a:rPr lang="ru-RU" sz="2400" i="1" dirty="0">
              <a:solidFill>
                <a:schemeClr val="tx1"/>
              </a:solidFill>
            </a:rPr>
            <a:t>Сформированная связная речь – важнейшее условие успешности обучения ребенка в школе. </a:t>
          </a:r>
        </a:p>
      </dgm:t>
    </dgm:pt>
    <dgm:pt modelId="{94B1E7B3-63C4-42E8-85C8-D2AE77CFF105}" type="parTrans" cxnId="{8A180237-80EB-4958-A186-75049769064C}">
      <dgm:prSet/>
      <dgm:spPr/>
      <dgm:t>
        <a:bodyPr/>
        <a:lstStyle/>
        <a:p>
          <a:endParaRPr lang="ru-RU"/>
        </a:p>
      </dgm:t>
    </dgm:pt>
    <dgm:pt modelId="{B90DEA44-7CDC-475E-9073-482AAE8C25F3}" type="sibTrans" cxnId="{8A180237-80EB-4958-A186-75049769064C}">
      <dgm:prSet/>
      <dgm:spPr/>
      <dgm:t>
        <a:bodyPr/>
        <a:lstStyle/>
        <a:p>
          <a:endParaRPr lang="ru-RU"/>
        </a:p>
      </dgm:t>
    </dgm:pt>
    <dgm:pt modelId="{E730F2BA-D4DD-4DF8-A43B-8A9FE12F8687}" type="pres">
      <dgm:prSet presAssocID="{259F6E52-27C1-4C05-A1E4-2C36058AA787}" presName="CompostProcess" presStyleCnt="0">
        <dgm:presLayoutVars>
          <dgm:dir/>
          <dgm:resizeHandles val="exact"/>
        </dgm:presLayoutVars>
      </dgm:prSet>
      <dgm:spPr/>
    </dgm:pt>
    <dgm:pt modelId="{44990616-FFEA-4F09-91AF-0A81A2DDFF7D}" type="pres">
      <dgm:prSet presAssocID="{259F6E52-27C1-4C05-A1E4-2C36058AA787}" presName="arrow" presStyleLbl="bgShp" presStyleIdx="0" presStyleCnt="1" custLinFactNeighborX="-18189" custLinFactNeighborY="-70732"/>
      <dgm:spPr/>
    </dgm:pt>
    <dgm:pt modelId="{8DA609A9-8972-49F9-8D2D-72A6436ED352}" type="pres">
      <dgm:prSet presAssocID="{259F6E52-27C1-4C05-A1E4-2C36058AA787}" presName="linearProcess" presStyleCnt="0"/>
      <dgm:spPr/>
    </dgm:pt>
    <dgm:pt modelId="{E73A9B15-AC2A-487A-A09B-47A7701C9ED8}" type="pres">
      <dgm:prSet presAssocID="{39248E93-E99D-482A-955A-77DCBFDEB52F}" presName="textNode" presStyleLbl="node1" presStyleIdx="0" presStyleCnt="3" custScaleX="132439" custScaleY="121336" custLinFactNeighborX="15383" custLinFactNeighborY="27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C1F1A2-66D5-4AF9-B2F8-19E4FEB32660}" type="pres">
      <dgm:prSet presAssocID="{5F34C842-FEE6-4D27-B5C1-BA07998E58B8}" presName="sibTrans" presStyleCnt="0"/>
      <dgm:spPr/>
    </dgm:pt>
    <dgm:pt modelId="{F1E7609E-43A8-4595-81E4-B31E1C808275}" type="pres">
      <dgm:prSet presAssocID="{C2E11ED6-CC19-47ED-80F5-BC26197A9882}" presName="textNode" presStyleLbl="node1" presStyleIdx="1" presStyleCnt="3" custScaleX="117243" custScaleY="115854" custLinFactNeighborX="25169" custLinFactNeighborY="30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06FC49-6DDE-489A-8488-9CA782C96A8E}" type="pres">
      <dgm:prSet presAssocID="{3E00047F-556A-4C68-84F7-DB39D6F37D6E}" presName="sibTrans" presStyleCnt="0"/>
      <dgm:spPr/>
    </dgm:pt>
    <dgm:pt modelId="{AD6628D1-1367-4E13-92E5-4B94CFBDB256}" type="pres">
      <dgm:prSet presAssocID="{F38E6675-2E17-4D9C-B561-10050E299B16}" presName="textNode" presStyleLbl="node1" presStyleIdx="2" presStyleCnt="3" custScaleX="140909" custScaleY="115853" custLinFactNeighborX="-3254" custLinFactNeighborY="30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5F09B3-2433-4954-8A0B-2EDDAAE47984}" type="presOf" srcId="{259F6E52-27C1-4C05-A1E4-2C36058AA787}" destId="{E730F2BA-D4DD-4DF8-A43B-8A9FE12F8687}" srcOrd="0" destOrd="0" presId="urn:microsoft.com/office/officeart/2005/8/layout/hProcess9"/>
    <dgm:cxn modelId="{20A8DD0A-10ED-485B-8E64-546B8EDA7F63}" srcId="{259F6E52-27C1-4C05-A1E4-2C36058AA787}" destId="{C2E11ED6-CC19-47ED-80F5-BC26197A9882}" srcOrd="1" destOrd="0" parTransId="{80D59310-4AF1-4A66-8A99-9A502CE31B3C}" sibTransId="{3E00047F-556A-4C68-84F7-DB39D6F37D6E}"/>
    <dgm:cxn modelId="{5B28707A-F4F8-4F46-B429-C6FC917A4E07}" type="presOf" srcId="{C2E11ED6-CC19-47ED-80F5-BC26197A9882}" destId="{F1E7609E-43A8-4595-81E4-B31E1C808275}" srcOrd="0" destOrd="0" presId="urn:microsoft.com/office/officeart/2005/8/layout/hProcess9"/>
    <dgm:cxn modelId="{8A180237-80EB-4958-A186-75049769064C}" srcId="{259F6E52-27C1-4C05-A1E4-2C36058AA787}" destId="{F38E6675-2E17-4D9C-B561-10050E299B16}" srcOrd="2" destOrd="0" parTransId="{94B1E7B3-63C4-42E8-85C8-D2AE77CFF105}" sibTransId="{B90DEA44-7CDC-475E-9073-482AAE8C25F3}"/>
    <dgm:cxn modelId="{3CF886D8-5B3E-480E-8DAF-30C20642A812}" type="presOf" srcId="{39248E93-E99D-482A-955A-77DCBFDEB52F}" destId="{E73A9B15-AC2A-487A-A09B-47A7701C9ED8}" srcOrd="0" destOrd="0" presId="urn:microsoft.com/office/officeart/2005/8/layout/hProcess9"/>
    <dgm:cxn modelId="{00726382-2009-44A1-9E10-2FE9EDE3F14B}" srcId="{259F6E52-27C1-4C05-A1E4-2C36058AA787}" destId="{39248E93-E99D-482A-955A-77DCBFDEB52F}" srcOrd="0" destOrd="0" parTransId="{609A2B84-F853-4477-8A04-69E94EC66B54}" sibTransId="{5F34C842-FEE6-4D27-B5C1-BA07998E58B8}"/>
    <dgm:cxn modelId="{7A190041-B412-465B-84A7-397490819F41}" type="presOf" srcId="{F38E6675-2E17-4D9C-B561-10050E299B16}" destId="{AD6628D1-1367-4E13-92E5-4B94CFBDB256}" srcOrd="0" destOrd="0" presId="urn:microsoft.com/office/officeart/2005/8/layout/hProcess9"/>
    <dgm:cxn modelId="{374AA363-5278-49C7-A2AE-D9FE82F37B5F}" type="presParOf" srcId="{E730F2BA-D4DD-4DF8-A43B-8A9FE12F8687}" destId="{44990616-FFEA-4F09-91AF-0A81A2DDFF7D}" srcOrd="0" destOrd="0" presId="urn:microsoft.com/office/officeart/2005/8/layout/hProcess9"/>
    <dgm:cxn modelId="{B813F63F-F43A-478F-B75F-E58517DCCDB1}" type="presParOf" srcId="{E730F2BA-D4DD-4DF8-A43B-8A9FE12F8687}" destId="{8DA609A9-8972-49F9-8D2D-72A6436ED352}" srcOrd="1" destOrd="0" presId="urn:microsoft.com/office/officeart/2005/8/layout/hProcess9"/>
    <dgm:cxn modelId="{37FF447E-D53C-43D7-A65F-0714F1402EF5}" type="presParOf" srcId="{8DA609A9-8972-49F9-8D2D-72A6436ED352}" destId="{E73A9B15-AC2A-487A-A09B-47A7701C9ED8}" srcOrd="0" destOrd="0" presId="urn:microsoft.com/office/officeart/2005/8/layout/hProcess9"/>
    <dgm:cxn modelId="{E72AF9FE-5699-4F74-A58C-7024A0379878}" type="presParOf" srcId="{8DA609A9-8972-49F9-8D2D-72A6436ED352}" destId="{54C1F1A2-66D5-4AF9-B2F8-19E4FEB32660}" srcOrd="1" destOrd="0" presId="urn:microsoft.com/office/officeart/2005/8/layout/hProcess9"/>
    <dgm:cxn modelId="{8754BA46-6B11-4DD3-8BB1-0EB6CEC9CE3B}" type="presParOf" srcId="{8DA609A9-8972-49F9-8D2D-72A6436ED352}" destId="{F1E7609E-43A8-4595-81E4-B31E1C808275}" srcOrd="2" destOrd="0" presId="urn:microsoft.com/office/officeart/2005/8/layout/hProcess9"/>
    <dgm:cxn modelId="{F8290B76-8E68-4CB8-8D96-41BF45B5E205}" type="presParOf" srcId="{8DA609A9-8972-49F9-8D2D-72A6436ED352}" destId="{9906FC49-6DDE-489A-8488-9CA782C96A8E}" srcOrd="3" destOrd="0" presId="urn:microsoft.com/office/officeart/2005/8/layout/hProcess9"/>
    <dgm:cxn modelId="{1A07DB56-C6FD-4212-AEED-A2302E259814}" type="presParOf" srcId="{8DA609A9-8972-49F9-8D2D-72A6436ED352}" destId="{AD6628D1-1367-4E13-92E5-4B94CFBDB25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761138-2430-4B87-9C67-FCA2B6DE52B0}" type="doc">
      <dgm:prSet loTypeId="urn:microsoft.com/office/officeart/2005/8/layout/default" loCatId="list" qsTypeId="urn:microsoft.com/office/officeart/2005/8/quickstyle/3d2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48C8375F-DE73-414D-9388-1EDDAC09356C}">
      <dgm:prSet phldrT="[Текст]" custT="1"/>
      <dgm:spPr/>
      <dgm:t>
        <a:bodyPr/>
        <a:lstStyle/>
        <a:p>
          <a:r>
            <a:rPr lang="ru-RU" sz="2000" dirty="0">
              <a:latin typeface="Bookman Old Style" panose="02050604050505020204" pitchFamily="18" charset="0"/>
            </a:rPr>
            <a:t>Рассматривание</a:t>
          </a:r>
        </a:p>
      </dgm:t>
    </dgm:pt>
    <dgm:pt modelId="{CCE49F4F-A4A1-42E6-93A0-8D32AF44B3DD}" type="parTrans" cxnId="{959075AC-B678-4050-83F4-49C8AA4ED372}">
      <dgm:prSet/>
      <dgm:spPr/>
      <dgm:t>
        <a:bodyPr/>
        <a:lstStyle/>
        <a:p>
          <a:endParaRPr lang="ru-RU"/>
        </a:p>
      </dgm:t>
    </dgm:pt>
    <dgm:pt modelId="{5E40C86C-777C-48F0-BB46-E7518109C427}" type="sibTrans" cxnId="{959075AC-B678-4050-83F4-49C8AA4ED372}">
      <dgm:prSet/>
      <dgm:spPr/>
      <dgm:t>
        <a:bodyPr/>
        <a:lstStyle/>
        <a:p>
          <a:endParaRPr lang="ru-RU"/>
        </a:p>
      </dgm:t>
    </dgm:pt>
    <dgm:pt modelId="{ED5A21FC-5833-4EFE-BAE6-2808B5AE7F15}">
      <dgm:prSet phldrT="[Текст]" custT="1"/>
      <dgm:spPr/>
      <dgm:t>
        <a:bodyPr/>
        <a:lstStyle/>
        <a:p>
          <a:r>
            <a:rPr lang="ru-RU" sz="2000" dirty="0">
              <a:latin typeface="Bookman Old Style" panose="02050604050505020204" pitchFamily="18" charset="0"/>
            </a:rPr>
            <a:t>Рассказ</a:t>
          </a:r>
        </a:p>
      </dgm:t>
    </dgm:pt>
    <dgm:pt modelId="{BC4762B9-D6DC-4129-9B24-FCC62BF61A98}" type="parTrans" cxnId="{FDBA992D-5E0E-4644-80C4-4B2CA8A6286D}">
      <dgm:prSet/>
      <dgm:spPr/>
      <dgm:t>
        <a:bodyPr/>
        <a:lstStyle/>
        <a:p>
          <a:endParaRPr lang="ru-RU"/>
        </a:p>
      </dgm:t>
    </dgm:pt>
    <dgm:pt modelId="{6FDABEF9-7A70-4DB2-BACC-EE022A5B93F8}" type="sibTrans" cxnId="{FDBA992D-5E0E-4644-80C4-4B2CA8A6286D}">
      <dgm:prSet/>
      <dgm:spPr/>
      <dgm:t>
        <a:bodyPr/>
        <a:lstStyle/>
        <a:p>
          <a:endParaRPr lang="ru-RU"/>
        </a:p>
      </dgm:t>
    </dgm:pt>
    <dgm:pt modelId="{088F7CFA-B707-4085-91B2-3FBD559E728A}">
      <dgm:prSet phldrT="[Текст]" custT="1"/>
      <dgm:spPr/>
      <dgm:t>
        <a:bodyPr/>
        <a:lstStyle/>
        <a:p>
          <a:pPr algn="l"/>
          <a:endParaRPr lang="ru-RU" sz="1900" dirty="0"/>
        </a:p>
        <a:p>
          <a:pPr algn="ctr"/>
          <a:r>
            <a:rPr lang="ru-RU" sz="2000" dirty="0">
              <a:latin typeface="Bookman Old Style" panose="02050604050505020204" pitchFamily="18" charset="0"/>
            </a:rPr>
            <a:t>Описание</a:t>
          </a:r>
        </a:p>
      </dgm:t>
    </dgm:pt>
    <dgm:pt modelId="{6AD1A5B3-B9A4-4B89-B298-BAD862BC79D7}" type="parTrans" cxnId="{2152A39E-3BF3-4382-B7D1-B8544FE77696}">
      <dgm:prSet/>
      <dgm:spPr/>
      <dgm:t>
        <a:bodyPr/>
        <a:lstStyle/>
        <a:p>
          <a:endParaRPr lang="ru-RU"/>
        </a:p>
      </dgm:t>
    </dgm:pt>
    <dgm:pt modelId="{B820B466-4926-4768-9C84-BA0B3BE5BACB}" type="sibTrans" cxnId="{2152A39E-3BF3-4382-B7D1-B8544FE77696}">
      <dgm:prSet/>
      <dgm:spPr/>
      <dgm:t>
        <a:bodyPr/>
        <a:lstStyle/>
        <a:p>
          <a:endParaRPr lang="ru-RU"/>
        </a:p>
      </dgm:t>
    </dgm:pt>
    <dgm:pt modelId="{F63EBE04-98A6-4C72-AE0E-459E5F56B7C1}">
      <dgm:prSet/>
      <dgm:spPr/>
      <dgm:t>
        <a:bodyPr/>
        <a:lstStyle/>
        <a:p>
          <a:pPr algn="l"/>
          <a:endParaRPr lang="ru-RU" sz="1500" dirty="0"/>
        </a:p>
      </dgm:t>
    </dgm:pt>
    <dgm:pt modelId="{55D3A8F6-9E85-4CDA-8BB7-2903769E5507}" type="parTrans" cxnId="{E94F3FC5-D9C4-41B7-9957-5394B289C2D0}">
      <dgm:prSet/>
      <dgm:spPr/>
      <dgm:t>
        <a:bodyPr/>
        <a:lstStyle/>
        <a:p>
          <a:endParaRPr lang="ru-RU"/>
        </a:p>
      </dgm:t>
    </dgm:pt>
    <dgm:pt modelId="{D3963A01-22D5-4A1D-AFEB-61313CE037D5}" type="sibTrans" cxnId="{E94F3FC5-D9C4-41B7-9957-5394B289C2D0}">
      <dgm:prSet/>
      <dgm:spPr/>
      <dgm:t>
        <a:bodyPr/>
        <a:lstStyle/>
        <a:p>
          <a:endParaRPr lang="ru-RU"/>
        </a:p>
      </dgm:t>
    </dgm:pt>
    <dgm:pt modelId="{DF16DC4B-73A1-48CF-878C-CF8FA32FFCBA}">
      <dgm:prSet custT="1"/>
      <dgm:spPr/>
      <dgm:t>
        <a:bodyPr/>
        <a:lstStyle/>
        <a:p>
          <a:r>
            <a:rPr lang="ru-RU" sz="2000">
              <a:latin typeface="Bookman Old Style" panose="02050604050505020204" pitchFamily="18" charset="0"/>
            </a:rPr>
            <a:t>Художественное слово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EC3620A7-47CA-47CE-9C63-74FE9F61AE35}" type="parTrans" cxnId="{6321935F-02E9-42E6-99A6-C90B6CC7BAE3}">
      <dgm:prSet/>
      <dgm:spPr/>
      <dgm:t>
        <a:bodyPr/>
        <a:lstStyle/>
        <a:p>
          <a:endParaRPr lang="ru-RU"/>
        </a:p>
      </dgm:t>
    </dgm:pt>
    <dgm:pt modelId="{FB69A576-A606-4C79-BF49-BF3738F254AF}" type="sibTrans" cxnId="{6321935F-02E9-42E6-99A6-C90B6CC7BAE3}">
      <dgm:prSet/>
      <dgm:spPr/>
      <dgm:t>
        <a:bodyPr/>
        <a:lstStyle/>
        <a:p>
          <a:endParaRPr lang="ru-RU"/>
        </a:p>
      </dgm:t>
    </dgm:pt>
    <dgm:pt modelId="{DA8FC914-312A-47B3-ACA9-7547666234BC}">
      <dgm:prSet custT="1"/>
      <dgm:spPr/>
      <dgm:t>
        <a:bodyPr/>
        <a:lstStyle/>
        <a:p>
          <a:r>
            <a:rPr lang="ru-RU" sz="2000" dirty="0">
              <a:latin typeface="Bookman Old Style" panose="02050604050505020204" pitchFamily="18" charset="0"/>
            </a:rPr>
            <a:t>Дидактические упражнения</a:t>
          </a:r>
        </a:p>
      </dgm:t>
    </dgm:pt>
    <dgm:pt modelId="{F7E4416F-444B-421D-A09C-6DEB3A758BD3}" type="parTrans" cxnId="{BFE51DEE-9DD9-4E75-B3A3-FDE1E7E51417}">
      <dgm:prSet/>
      <dgm:spPr/>
      <dgm:t>
        <a:bodyPr/>
        <a:lstStyle/>
        <a:p>
          <a:endParaRPr lang="ru-RU"/>
        </a:p>
      </dgm:t>
    </dgm:pt>
    <dgm:pt modelId="{817FC46F-FE59-4CDC-91D8-5C2F03AAFEBE}" type="sibTrans" cxnId="{BFE51DEE-9DD9-4E75-B3A3-FDE1E7E51417}">
      <dgm:prSet/>
      <dgm:spPr/>
      <dgm:t>
        <a:bodyPr/>
        <a:lstStyle/>
        <a:p>
          <a:endParaRPr lang="ru-RU"/>
        </a:p>
      </dgm:t>
    </dgm:pt>
    <dgm:pt modelId="{E14B1357-352F-4B38-A420-7783E8AB46EB}">
      <dgm:prSet custT="1"/>
      <dgm:spPr/>
      <dgm:t>
        <a:bodyPr/>
        <a:lstStyle/>
        <a:p>
          <a:r>
            <a:rPr lang="ru-RU" sz="2000" dirty="0">
              <a:latin typeface="Bookman Old Style" panose="02050604050505020204" pitchFamily="18" charset="0"/>
            </a:rPr>
            <a:t>Игра - имитация</a:t>
          </a:r>
        </a:p>
      </dgm:t>
    </dgm:pt>
    <dgm:pt modelId="{F412DA42-B9A9-410A-B417-0E4B06357E7A}" type="parTrans" cxnId="{093E7E36-CE30-4B8F-A240-12DEA611FCD0}">
      <dgm:prSet/>
      <dgm:spPr/>
      <dgm:t>
        <a:bodyPr/>
        <a:lstStyle/>
        <a:p>
          <a:endParaRPr lang="ru-RU"/>
        </a:p>
      </dgm:t>
    </dgm:pt>
    <dgm:pt modelId="{51681C52-D451-4000-A7AB-4A3ED4A3E0C3}" type="sibTrans" cxnId="{093E7E36-CE30-4B8F-A240-12DEA611FCD0}">
      <dgm:prSet/>
      <dgm:spPr/>
      <dgm:t>
        <a:bodyPr/>
        <a:lstStyle/>
        <a:p>
          <a:endParaRPr lang="ru-RU"/>
        </a:p>
      </dgm:t>
    </dgm:pt>
    <dgm:pt modelId="{61AD616B-4F01-4809-BD52-05B60216BE58}">
      <dgm:prSet custT="1"/>
      <dgm:spPr/>
      <dgm:t>
        <a:bodyPr/>
        <a:lstStyle/>
        <a:p>
          <a:r>
            <a:rPr lang="ru-RU" sz="2000" dirty="0">
              <a:latin typeface="Bookman Old Style" panose="02050604050505020204" pitchFamily="18" charset="0"/>
            </a:rPr>
            <a:t>Загадывание загадок</a:t>
          </a:r>
        </a:p>
      </dgm:t>
    </dgm:pt>
    <dgm:pt modelId="{84F62A38-F170-4085-BEE2-A8553700E3A6}" type="parTrans" cxnId="{E2204BBA-A619-4AF6-A235-8773670D87DD}">
      <dgm:prSet/>
      <dgm:spPr/>
      <dgm:t>
        <a:bodyPr/>
        <a:lstStyle/>
        <a:p>
          <a:endParaRPr lang="ru-RU"/>
        </a:p>
      </dgm:t>
    </dgm:pt>
    <dgm:pt modelId="{F598F80A-7808-44A9-B553-ACD6F4661C3D}" type="sibTrans" cxnId="{E2204BBA-A619-4AF6-A235-8773670D87DD}">
      <dgm:prSet/>
      <dgm:spPr/>
      <dgm:t>
        <a:bodyPr/>
        <a:lstStyle/>
        <a:p>
          <a:endParaRPr lang="ru-RU"/>
        </a:p>
      </dgm:t>
    </dgm:pt>
    <dgm:pt modelId="{78D4CAD1-D86A-46D6-92C9-644CACEB60B3}">
      <dgm:prSet/>
      <dgm:spPr/>
      <dgm:t>
        <a:bodyPr/>
        <a:lstStyle/>
        <a:p>
          <a:r>
            <a:rPr lang="ru-RU">
              <a:latin typeface="Bookman Old Style" panose="02050604050505020204" pitchFamily="18" charset="0"/>
            </a:rPr>
            <a:t>Поручение</a:t>
          </a:r>
          <a:endParaRPr lang="ru-RU" dirty="0">
            <a:latin typeface="Bookman Old Style" panose="02050604050505020204" pitchFamily="18" charset="0"/>
          </a:endParaRPr>
        </a:p>
      </dgm:t>
    </dgm:pt>
    <dgm:pt modelId="{FCE5E149-65FF-487E-815B-C7EA4C289B64}" type="parTrans" cxnId="{A97EA68A-DDDC-48CF-8C42-16F5BD55FFA4}">
      <dgm:prSet/>
      <dgm:spPr/>
      <dgm:t>
        <a:bodyPr/>
        <a:lstStyle/>
        <a:p>
          <a:endParaRPr lang="ru-RU"/>
        </a:p>
      </dgm:t>
    </dgm:pt>
    <dgm:pt modelId="{399F5571-FF92-4142-8C4E-5879A25CB611}" type="sibTrans" cxnId="{A97EA68A-DDDC-48CF-8C42-16F5BD55FFA4}">
      <dgm:prSet/>
      <dgm:spPr/>
      <dgm:t>
        <a:bodyPr/>
        <a:lstStyle/>
        <a:p>
          <a:endParaRPr lang="ru-RU"/>
        </a:p>
      </dgm:t>
    </dgm:pt>
    <dgm:pt modelId="{6BEA3954-B76F-48B6-9A92-AF014EB83817}">
      <dgm:prSet custT="1"/>
      <dgm:spPr/>
      <dgm:t>
        <a:bodyPr/>
        <a:lstStyle/>
        <a:p>
          <a:r>
            <a:rPr lang="ru-RU" sz="2000" dirty="0">
              <a:latin typeface="Bookman Old Style" panose="02050604050505020204" pitchFamily="18" charset="0"/>
            </a:rPr>
            <a:t>Действия</a:t>
          </a:r>
          <a:r>
            <a:rPr lang="ru-RU" sz="2200" dirty="0">
              <a:latin typeface="Bookman Old Style" panose="02050604050505020204" pitchFamily="18" charset="0"/>
            </a:rPr>
            <a:t> и задания</a:t>
          </a:r>
        </a:p>
      </dgm:t>
    </dgm:pt>
    <dgm:pt modelId="{A864DBA6-5596-44DC-9C89-BF8C0C1CFDDE}" type="parTrans" cxnId="{B458E94F-2A1D-49A5-A07F-7BC1DC6A3F25}">
      <dgm:prSet/>
      <dgm:spPr/>
      <dgm:t>
        <a:bodyPr/>
        <a:lstStyle/>
        <a:p>
          <a:endParaRPr lang="ru-RU"/>
        </a:p>
      </dgm:t>
    </dgm:pt>
    <dgm:pt modelId="{2081EF39-2E97-4CF0-9AA5-5099C3B1A879}" type="sibTrans" cxnId="{B458E94F-2A1D-49A5-A07F-7BC1DC6A3F25}">
      <dgm:prSet/>
      <dgm:spPr/>
      <dgm:t>
        <a:bodyPr/>
        <a:lstStyle/>
        <a:p>
          <a:endParaRPr lang="ru-RU"/>
        </a:p>
      </dgm:t>
    </dgm:pt>
    <dgm:pt modelId="{E47E9468-4C39-417F-B381-38D741670FC3}">
      <dgm:prSet custT="1"/>
      <dgm:spPr/>
      <dgm:t>
        <a:bodyPr/>
        <a:lstStyle/>
        <a:p>
          <a:r>
            <a:rPr lang="ru-RU" sz="2000">
              <a:latin typeface="Bookman Old Style" panose="02050604050505020204" pitchFamily="18" charset="0"/>
            </a:rPr>
            <a:t>Вопрос - ответ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E5CFE2C2-CC9A-48EF-A7E7-E92A1918A797}" type="parTrans" cxnId="{F846AF85-87EE-49D4-8617-852A81C0A31F}">
      <dgm:prSet/>
      <dgm:spPr/>
      <dgm:t>
        <a:bodyPr/>
        <a:lstStyle/>
        <a:p>
          <a:endParaRPr lang="ru-RU"/>
        </a:p>
      </dgm:t>
    </dgm:pt>
    <dgm:pt modelId="{B8A11A44-8556-47DF-A094-D215DFFD8F3D}" type="sibTrans" cxnId="{F846AF85-87EE-49D4-8617-852A81C0A31F}">
      <dgm:prSet/>
      <dgm:spPr/>
      <dgm:t>
        <a:bodyPr/>
        <a:lstStyle/>
        <a:p>
          <a:endParaRPr lang="ru-RU"/>
        </a:p>
      </dgm:t>
    </dgm:pt>
    <dgm:pt modelId="{4D2E6A07-DD68-4534-B8E0-FF37DCACA5F3}">
      <dgm:prSet/>
      <dgm:spPr/>
      <dgm:t>
        <a:bodyPr/>
        <a:lstStyle/>
        <a:p>
          <a:r>
            <a:rPr lang="ru-RU" dirty="0">
              <a:latin typeface="Bookman Old Style" panose="02050604050505020204" pitchFamily="18" charset="0"/>
            </a:rPr>
            <a:t>Пальчиковые игры</a:t>
          </a:r>
        </a:p>
      </dgm:t>
    </dgm:pt>
    <dgm:pt modelId="{BEE5F99C-92FA-4F1F-8CA4-D409AF833F43}" type="parTrans" cxnId="{64B251B1-0241-45BF-ACFB-0FE672CF657B}">
      <dgm:prSet/>
      <dgm:spPr/>
      <dgm:t>
        <a:bodyPr/>
        <a:lstStyle/>
        <a:p>
          <a:endParaRPr lang="ru-RU"/>
        </a:p>
      </dgm:t>
    </dgm:pt>
    <dgm:pt modelId="{4059AE95-C55B-4DB3-900A-F6CDF130EA34}" type="sibTrans" cxnId="{64B251B1-0241-45BF-ACFB-0FE672CF657B}">
      <dgm:prSet/>
      <dgm:spPr/>
      <dgm:t>
        <a:bodyPr/>
        <a:lstStyle/>
        <a:p>
          <a:endParaRPr lang="ru-RU"/>
        </a:p>
      </dgm:t>
    </dgm:pt>
    <dgm:pt modelId="{6C837A63-CFEB-4F8D-94E4-D13171AB9631}">
      <dgm:prSet custT="1"/>
      <dgm:spPr/>
      <dgm:t>
        <a:bodyPr/>
        <a:lstStyle/>
        <a:p>
          <a:r>
            <a:rPr lang="ru-RU" sz="2000" dirty="0">
              <a:latin typeface="Bookman Old Style" panose="02050604050505020204" pitchFamily="18" charset="0"/>
            </a:rPr>
            <a:t>Речевое</a:t>
          </a:r>
          <a:r>
            <a:rPr lang="ru-RU" sz="2200" dirty="0">
              <a:latin typeface="Bookman Old Style" panose="02050604050505020204" pitchFamily="18" charset="0"/>
            </a:rPr>
            <a:t> подражание</a:t>
          </a:r>
        </a:p>
      </dgm:t>
    </dgm:pt>
    <dgm:pt modelId="{F35C0709-33BD-4B88-814F-0DE39A4F022B}" type="parTrans" cxnId="{73F5589B-33BF-4A13-AA3A-C88987399A03}">
      <dgm:prSet/>
      <dgm:spPr/>
      <dgm:t>
        <a:bodyPr/>
        <a:lstStyle/>
        <a:p>
          <a:endParaRPr lang="ru-RU"/>
        </a:p>
      </dgm:t>
    </dgm:pt>
    <dgm:pt modelId="{11ADFF98-B876-428F-8C66-8626658B5B4B}" type="sibTrans" cxnId="{73F5589B-33BF-4A13-AA3A-C88987399A03}">
      <dgm:prSet/>
      <dgm:spPr/>
      <dgm:t>
        <a:bodyPr/>
        <a:lstStyle/>
        <a:p>
          <a:endParaRPr lang="ru-RU"/>
        </a:p>
      </dgm:t>
    </dgm:pt>
    <dgm:pt modelId="{67BC3B45-998C-48AF-9CAF-96366B058406}">
      <dgm:prSet/>
      <dgm:spPr/>
      <dgm:t>
        <a:bodyPr/>
        <a:lstStyle/>
        <a:p>
          <a:r>
            <a:rPr lang="ru-RU" dirty="0">
              <a:latin typeface="Bookman Old Style" panose="02050604050505020204" pitchFamily="18" charset="0"/>
            </a:rPr>
            <a:t>Показ с называнием</a:t>
          </a:r>
        </a:p>
      </dgm:t>
    </dgm:pt>
    <dgm:pt modelId="{B6AFCA1D-8898-41BB-BFCF-250E7F6014AB}" type="parTrans" cxnId="{223CCE20-A048-421D-9298-274D469FF796}">
      <dgm:prSet/>
      <dgm:spPr/>
      <dgm:t>
        <a:bodyPr/>
        <a:lstStyle/>
        <a:p>
          <a:endParaRPr lang="ru-RU"/>
        </a:p>
      </dgm:t>
    </dgm:pt>
    <dgm:pt modelId="{5024AC42-80CB-4709-9B55-FDE50390936E}" type="sibTrans" cxnId="{223CCE20-A048-421D-9298-274D469FF796}">
      <dgm:prSet/>
      <dgm:spPr/>
      <dgm:t>
        <a:bodyPr/>
        <a:lstStyle/>
        <a:p>
          <a:endParaRPr lang="ru-RU"/>
        </a:p>
      </dgm:t>
    </dgm:pt>
    <dgm:pt modelId="{7625AFCE-FAAD-4D8C-8FA0-1485ECEF791E}">
      <dgm:prSet/>
      <dgm:spPr/>
      <dgm:t>
        <a:bodyPr/>
        <a:lstStyle/>
        <a:p>
          <a:r>
            <a:rPr lang="ru-RU" dirty="0">
              <a:latin typeface="Bookman Old Style" panose="02050604050505020204" pitchFamily="18" charset="0"/>
            </a:rPr>
            <a:t>Подсказывание нового слова</a:t>
          </a:r>
        </a:p>
      </dgm:t>
    </dgm:pt>
    <dgm:pt modelId="{289D28AA-CD51-4246-9A0D-92A1551C50B4}" type="parTrans" cxnId="{517D69AB-DE36-4631-93A7-C8FC36B40D0D}">
      <dgm:prSet/>
      <dgm:spPr/>
      <dgm:t>
        <a:bodyPr/>
        <a:lstStyle/>
        <a:p>
          <a:endParaRPr lang="ru-RU"/>
        </a:p>
      </dgm:t>
    </dgm:pt>
    <dgm:pt modelId="{628381CA-ABCA-49EE-BC9A-3E23E2BDB9C8}" type="sibTrans" cxnId="{517D69AB-DE36-4631-93A7-C8FC36B40D0D}">
      <dgm:prSet/>
      <dgm:spPr/>
      <dgm:t>
        <a:bodyPr/>
        <a:lstStyle/>
        <a:p>
          <a:endParaRPr lang="ru-RU"/>
        </a:p>
      </dgm:t>
    </dgm:pt>
    <dgm:pt modelId="{2BC0E99E-C83D-4586-957F-10F23871BBED}" type="pres">
      <dgm:prSet presAssocID="{A1761138-2430-4B87-9C67-FCA2B6DE52B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A6045F-46A2-49E8-A204-0656FC7D7943}" type="pres">
      <dgm:prSet presAssocID="{48C8375F-DE73-414D-9388-1EDDAC09356C}" presName="node" presStyleLbl="node1" presStyleIdx="0" presStyleCnt="14" custScaleX="135584" custLinFactNeighborX="10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FCBFA8-1F93-4DF8-8E82-8567B1948AE0}" type="pres">
      <dgm:prSet presAssocID="{5E40C86C-777C-48F0-BB46-E7518109C427}" presName="sibTrans" presStyleCnt="0"/>
      <dgm:spPr/>
    </dgm:pt>
    <dgm:pt modelId="{676CA4B1-C052-4AB3-B480-5FB8BFB2244C}" type="pres">
      <dgm:prSet presAssocID="{ED5A21FC-5833-4EFE-BAE6-2808B5AE7F15}" presName="node" presStyleLbl="node1" presStyleIdx="1" presStyleCnt="14" custLinFactNeighborX="85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7824E-FA2A-4807-B61D-CA17EF2BE332}" type="pres">
      <dgm:prSet presAssocID="{6FDABEF9-7A70-4DB2-BACC-EE022A5B93F8}" presName="sibTrans" presStyleCnt="0"/>
      <dgm:spPr/>
    </dgm:pt>
    <dgm:pt modelId="{67E3B449-6741-4C2A-8510-CB95BECB7E3A}" type="pres">
      <dgm:prSet presAssocID="{088F7CFA-B707-4085-91B2-3FBD559E728A}" presName="node" presStyleLbl="node1" presStyleIdx="2" presStyleCnt="14" custLinFactNeighborX="85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931266-4234-41EF-9F2F-6BC45B51604B}" type="pres">
      <dgm:prSet presAssocID="{B820B466-4926-4768-9C84-BA0B3BE5BACB}" presName="sibTrans" presStyleCnt="0"/>
      <dgm:spPr/>
    </dgm:pt>
    <dgm:pt modelId="{76783D0C-B891-4461-9748-93F005B11DF5}" type="pres">
      <dgm:prSet presAssocID="{DF16DC4B-73A1-48CF-878C-CF8FA32FFCBA}" presName="node" presStyleLbl="node1" presStyleIdx="3" presStyleCnt="14" custScaleX="111583" custLinFactNeighborX="5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2DE76B-6B35-4552-9B6F-E65E30115C16}" type="pres">
      <dgm:prSet presAssocID="{FB69A576-A606-4C79-BF49-BF3738F254AF}" presName="sibTrans" presStyleCnt="0"/>
      <dgm:spPr/>
    </dgm:pt>
    <dgm:pt modelId="{79BA1CBB-0FB5-4076-92BE-BBA47DEBA253}" type="pres">
      <dgm:prSet presAssocID="{DA8FC914-312A-47B3-ACA9-7547666234BC}" presName="node" presStyleLbl="node1" presStyleIdx="4" presStyleCnt="14" custScaleX="107782" custLinFactNeighborX="10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D8FCDD-246D-4AE9-9DC2-CD58DA26599C}" type="pres">
      <dgm:prSet presAssocID="{817FC46F-FE59-4CDC-91D8-5C2F03AAFEBE}" presName="sibTrans" presStyleCnt="0"/>
      <dgm:spPr/>
    </dgm:pt>
    <dgm:pt modelId="{317EA08D-076B-4D96-8C64-01ED36C5B520}" type="pres">
      <dgm:prSet presAssocID="{E14B1357-352F-4B38-A420-7783E8AB46EB}" presName="node" presStyleLbl="node1" presStyleIdx="5" presStyleCnt="14" custLinFactNeighborX="10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E1EE1-44C2-43D4-B2DF-85614AFC0A2E}" type="pres">
      <dgm:prSet presAssocID="{51681C52-D451-4000-A7AB-4A3ED4A3E0C3}" presName="sibTrans" presStyleCnt="0"/>
      <dgm:spPr/>
    </dgm:pt>
    <dgm:pt modelId="{8A6370D2-2FD3-43EF-84EC-2AC1017644B9}" type="pres">
      <dgm:prSet presAssocID="{61AD616B-4F01-4809-BD52-05B60216BE58}" presName="node" presStyleLbl="node1" presStyleIdx="6" presStyleCnt="14" custLinFactNeighborX="85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B675F7-3274-4829-9BF7-A4158504EDCC}" type="pres">
      <dgm:prSet presAssocID="{F598F80A-7808-44A9-B553-ACD6F4661C3D}" presName="sibTrans" presStyleCnt="0"/>
      <dgm:spPr/>
    </dgm:pt>
    <dgm:pt modelId="{3242379B-8E1A-4F0D-A0E1-6826AEE345E6}" type="pres">
      <dgm:prSet presAssocID="{78D4CAD1-D86A-46D6-92C9-644CACEB60B3}" presName="node" presStyleLbl="node1" presStyleIdx="7" presStyleCnt="14" custLinFactNeighborX="85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F69AD-E57E-4158-8C85-73E3E2EF61F1}" type="pres">
      <dgm:prSet presAssocID="{399F5571-FF92-4142-8C4E-5879A25CB611}" presName="sibTrans" presStyleCnt="0"/>
      <dgm:spPr/>
    </dgm:pt>
    <dgm:pt modelId="{63F396E1-EDC2-428B-B6EC-B1CD33EBEFAC}" type="pres">
      <dgm:prSet presAssocID="{6BEA3954-B76F-48B6-9A92-AF014EB83817}" presName="node" presStyleLbl="node1" presStyleIdx="8" presStyleCnt="14" custLinFactNeighborX="10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961424-5C04-4147-A5E2-2CAFC1962FD3}" type="pres">
      <dgm:prSet presAssocID="{2081EF39-2E97-4CF0-9AA5-5099C3B1A879}" presName="sibTrans" presStyleCnt="0"/>
      <dgm:spPr/>
    </dgm:pt>
    <dgm:pt modelId="{3FFE6983-96F6-4B6D-81D7-DE59D97BE647}" type="pres">
      <dgm:prSet presAssocID="{E47E9468-4C39-417F-B381-38D741670FC3}" presName="node" presStyleLbl="node1" presStyleIdx="9" presStyleCnt="14" custLinFactNeighborX="10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8283B9-F748-4E92-AB39-ECB797D9739F}" type="pres">
      <dgm:prSet presAssocID="{B8A11A44-8556-47DF-A094-D215DFFD8F3D}" presName="sibTrans" presStyleCnt="0"/>
      <dgm:spPr/>
    </dgm:pt>
    <dgm:pt modelId="{A37841D7-54D6-418F-BBFF-6385ACE7F238}" type="pres">
      <dgm:prSet presAssocID="{4D2E6A07-DD68-4534-B8E0-FF37DCACA5F3}" presName="node" presStyleLbl="node1" presStyleIdx="10" presStyleCnt="14" custLinFactNeighborX="5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10643E-8712-4C38-A41D-D43E04A38DDD}" type="pres">
      <dgm:prSet presAssocID="{4059AE95-C55B-4DB3-900A-F6CDF130EA34}" presName="sibTrans" presStyleCnt="0"/>
      <dgm:spPr/>
    </dgm:pt>
    <dgm:pt modelId="{245C3115-9BBA-4937-B88A-B3F2389424AD}" type="pres">
      <dgm:prSet presAssocID="{6C837A63-CFEB-4F8D-94E4-D13171AB9631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4A305-94C2-4475-AD1A-BDE12C33133B}" type="pres">
      <dgm:prSet presAssocID="{11ADFF98-B876-428F-8C66-8626658B5B4B}" presName="sibTrans" presStyleCnt="0"/>
      <dgm:spPr/>
    </dgm:pt>
    <dgm:pt modelId="{9956BB87-939E-4B6D-87E0-33BF5A72BEAE}" type="pres">
      <dgm:prSet presAssocID="{67BC3B45-998C-48AF-9CAF-96366B058406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889574-17E5-464D-BDC2-93EAD0665A95}" type="pres">
      <dgm:prSet presAssocID="{5024AC42-80CB-4709-9B55-FDE50390936E}" presName="sibTrans" presStyleCnt="0"/>
      <dgm:spPr/>
    </dgm:pt>
    <dgm:pt modelId="{25B6F7D4-95B8-43E7-B8A9-76A48C2B080B}" type="pres">
      <dgm:prSet presAssocID="{7625AFCE-FAAD-4D8C-8FA0-1485ECEF791E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204BBA-A619-4AF6-A235-8773670D87DD}" srcId="{A1761138-2430-4B87-9C67-FCA2B6DE52B0}" destId="{61AD616B-4F01-4809-BD52-05B60216BE58}" srcOrd="6" destOrd="0" parTransId="{84F62A38-F170-4085-BEE2-A8553700E3A6}" sibTransId="{F598F80A-7808-44A9-B553-ACD6F4661C3D}"/>
    <dgm:cxn modelId="{093E7E36-CE30-4B8F-A240-12DEA611FCD0}" srcId="{A1761138-2430-4B87-9C67-FCA2B6DE52B0}" destId="{E14B1357-352F-4B38-A420-7783E8AB46EB}" srcOrd="5" destOrd="0" parTransId="{F412DA42-B9A9-410A-B417-0E4B06357E7A}" sibTransId="{51681C52-D451-4000-A7AB-4A3ED4A3E0C3}"/>
    <dgm:cxn modelId="{8E7B1D15-DEBD-4FC7-8DD7-6C649C2E983D}" type="presOf" srcId="{78D4CAD1-D86A-46D6-92C9-644CACEB60B3}" destId="{3242379B-8E1A-4F0D-A0E1-6826AEE345E6}" srcOrd="0" destOrd="0" presId="urn:microsoft.com/office/officeart/2005/8/layout/default"/>
    <dgm:cxn modelId="{AC2D73D5-F825-4841-87BA-CA781B91CEF7}" type="presOf" srcId="{6BEA3954-B76F-48B6-9A92-AF014EB83817}" destId="{63F396E1-EDC2-428B-B6EC-B1CD33EBEFAC}" srcOrd="0" destOrd="0" presId="urn:microsoft.com/office/officeart/2005/8/layout/default"/>
    <dgm:cxn modelId="{2EB6E433-7F73-415F-89C9-8FC2AB9237DE}" type="presOf" srcId="{48C8375F-DE73-414D-9388-1EDDAC09356C}" destId="{72A6045F-46A2-49E8-A204-0656FC7D7943}" srcOrd="0" destOrd="0" presId="urn:microsoft.com/office/officeart/2005/8/layout/default"/>
    <dgm:cxn modelId="{65C4D515-76F2-4D8F-8E1E-07D51D9650C1}" type="presOf" srcId="{61AD616B-4F01-4809-BD52-05B60216BE58}" destId="{8A6370D2-2FD3-43EF-84EC-2AC1017644B9}" srcOrd="0" destOrd="0" presId="urn:microsoft.com/office/officeart/2005/8/layout/default"/>
    <dgm:cxn modelId="{959075AC-B678-4050-83F4-49C8AA4ED372}" srcId="{A1761138-2430-4B87-9C67-FCA2B6DE52B0}" destId="{48C8375F-DE73-414D-9388-1EDDAC09356C}" srcOrd="0" destOrd="0" parTransId="{CCE49F4F-A4A1-42E6-93A0-8D32AF44B3DD}" sibTransId="{5E40C86C-777C-48F0-BB46-E7518109C427}"/>
    <dgm:cxn modelId="{8217F605-0795-41CF-AFEA-C322E7690EBE}" type="presOf" srcId="{7625AFCE-FAAD-4D8C-8FA0-1485ECEF791E}" destId="{25B6F7D4-95B8-43E7-B8A9-76A48C2B080B}" srcOrd="0" destOrd="0" presId="urn:microsoft.com/office/officeart/2005/8/layout/default"/>
    <dgm:cxn modelId="{8A91D98A-62B5-4F26-917F-CF584E8C5FF7}" type="presOf" srcId="{A1761138-2430-4B87-9C67-FCA2B6DE52B0}" destId="{2BC0E99E-C83D-4586-957F-10F23871BBED}" srcOrd="0" destOrd="0" presId="urn:microsoft.com/office/officeart/2005/8/layout/default"/>
    <dgm:cxn modelId="{AFEF32D5-E6A8-4E0F-803D-F40AAD2CD140}" type="presOf" srcId="{DA8FC914-312A-47B3-ACA9-7547666234BC}" destId="{79BA1CBB-0FB5-4076-92BE-BBA47DEBA253}" srcOrd="0" destOrd="0" presId="urn:microsoft.com/office/officeart/2005/8/layout/default"/>
    <dgm:cxn modelId="{2152A39E-3BF3-4382-B7D1-B8544FE77696}" srcId="{A1761138-2430-4B87-9C67-FCA2B6DE52B0}" destId="{088F7CFA-B707-4085-91B2-3FBD559E728A}" srcOrd="2" destOrd="0" parTransId="{6AD1A5B3-B9A4-4B89-B298-BAD862BC79D7}" sibTransId="{B820B466-4926-4768-9C84-BA0B3BE5BACB}"/>
    <dgm:cxn modelId="{D76165F8-042F-4005-BD53-45FF6BC19822}" type="presOf" srcId="{67BC3B45-998C-48AF-9CAF-96366B058406}" destId="{9956BB87-939E-4B6D-87E0-33BF5A72BEAE}" srcOrd="0" destOrd="0" presId="urn:microsoft.com/office/officeart/2005/8/layout/default"/>
    <dgm:cxn modelId="{F846AF85-87EE-49D4-8617-852A81C0A31F}" srcId="{A1761138-2430-4B87-9C67-FCA2B6DE52B0}" destId="{E47E9468-4C39-417F-B381-38D741670FC3}" srcOrd="9" destOrd="0" parTransId="{E5CFE2C2-CC9A-48EF-A7E7-E92A1918A797}" sibTransId="{B8A11A44-8556-47DF-A094-D215DFFD8F3D}"/>
    <dgm:cxn modelId="{517D69AB-DE36-4631-93A7-C8FC36B40D0D}" srcId="{A1761138-2430-4B87-9C67-FCA2B6DE52B0}" destId="{7625AFCE-FAAD-4D8C-8FA0-1485ECEF791E}" srcOrd="13" destOrd="0" parTransId="{289D28AA-CD51-4246-9A0D-92A1551C50B4}" sibTransId="{628381CA-ABCA-49EE-BC9A-3E23E2BDB9C8}"/>
    <dgm:cxn modelId="{7EF70596-FA71-452D-9946-B73805D6D0E5}" type="presOf" srcId="{4D2E6A07-DD68-4534-B8E0-FF37DCACA5F3}" destId="{A37841D7-54D6-418F-BBFF-6385ACE7F238}" srcOrd="0" destOrd="0" presId="urn:microsoft.com/office/officeart/2005/8/layout/default"/>
    <dgm:cxn modelId="{223CCE20-A048-421D-9298-274D469FF796}" srcId="{A1761138-2430-4B87-9C67-FCA2B6DE52B0}" destId="{67BC3B45-998C-48AF-9CAF-96366B058406}" srcOrd="12" destOrd="0" parTransId="{B6AFCA1D-8898-41BB-BFCF-250E7F6014AB}" sibTransId="{5024AC42-80CB-4709-9B55-FDE50390936E}"/>
    <dgm:cxn modelId="{51AE6231-1279-406D-AF52-64E297FF7D02}" type="presOf" srcId="{088F7CFA-B707-4085-91B2-3FBD559E728A}" destId="{67E3B449-6741-4C2A-8510-CB95BECB7E3A}" srcOrd="0" destOrd="0" presId="urn:microsoft.com/office/officeart/2005/8/layout/default"/>
    <dgm:cxn modelId="{E94F3FC5-D9C4-41B7-9957-5394B289C2D0}" srcId="{088F7CFA-B707-4085-91B2-3FBD559E728A}" destId="{F63EBE04-98A6-4C72-AE0E-459E5F56B7C1}" srcOrd="0" destOrd="0" parTransId="{55D3A8F6-9E85-4CDA-8BB7-2903769E5507}" sibTransId="{D3963A01-22D5-4A1D-AFEB-61313CE037D5}"/>
    <dgm:cxn modelId="{BFE51DEE-9DD9-4E75-B3A3-FDE1E7E51417}" srcId="{A1761138-2430-4B87-9C67-FCA2B6DE52B0}" destId="{DA8FC914-312A-47B3-ACA9-7547666234BC}" srcOrd="4" destOrd="0" parTransId="{F7E4416F-444B-421D-A09C-6DEB3A758BD3}" sibTransId="{817FC46F-FE59-4CDC-91D8-5C2F03AAFEBE}"/>
    <dgm:cxn modelId="{6321935F-02E9-42E6-99A6-C90B6CC7BAE3}" srcId="{A1761138-2430-4B87-9C67-FCA2B6DE52B0}" destId="{DF16DC4B-73A1-48CF-878C-CF8FA32FFCBA}" srcOrd="3" destOrd="0" parTransId="{EC3620A7-47CA-47CE-9C63-74FE9F61AE35}" sibTransId="{FB69A576-A606-4C79-BF49-BF3738F254AF}"/>
    <dgm:cxn modelId="{4D51C504-FD31-454E-923C-B2681645A8CB}" type="presOf" srcId="{DF16DC4B-73A1-48CF-878C-CF8FA32FFCBA}" destId="{76783D0C-B891-4461-9748-93F005B11DF5}" srcOrd="0" destOrd="0" presId="urn:microsoft.com/office/officeart/2005/8/layout/default"/>
    <dgm:cxn modelId="{623E5996-6B3E-4237-A8B0-00194E95C1F6}" type="presOf" srcId="{ED5A21FC-5833-4EFE-BAE6-2808B5AE7F15}" destId="{676CA4B1-C052-4AB3-B480-5FB8BFB2244C}" srcOrd="0" destOrd="0" presId="urn:microsoft.com/office/officeart/2005/8/layout/default"/>
    <dgm:cxn modelId="{64B251B1-0241-45BF-ACFB-0FE672CF657B}" srcId="{A1761138-2430-4B87-9C67-FCA2B6DE52B0}" destId="{4D2E6A07-DD68-4534-B8E0-FF37DCACA5F3}" srcOrd="10" destOrd="0" parTransId="{BEE5F99C-92FA-4F1F-8CA4-D409AF833F43}" sibTransId="{4059AE95-C55B-4DB3-900A-F6CDF130EA34}"/>
    <dgm:cxn modelId="{73F5589B-33BF-4A13-AA3A-C88987399A03}" srcId="{A1761138-2430-4B87-9C67-FCA2B6DE52B0}" destId="{6C837A63-CFEB-4F8D-94E4-D13171AB9631}" srcOrd="11" destOrd="0" parTransId="{F35C0709-33BD-4B88-814F-0DE39A4F022B}" sibTransId="{11ADFF98-B876-428F-8C66-8626658B5B4B}"/>
    <dgm:cxn modelId="{A28D3947-7796-4D3C-8495-3DEC019E5639}" type="presOf" srcId="{6C837A63-CFEB-4F8D-94E4-D13171AB9631}" destId="{245C3115-9BBA-4937-B88A-B3F2389424AD}" srcOrd="0" destOrd="0" presId="urn:microsoft.com/office/officeart/2005/8/layout/default"/>
    <dgm:cxn modelId="{FDBA992D-5E0E-4644-80C4-4B2CA8A6286D}" srcId="{A1761138-2430-4B87-9C67-FCA2B6DE52B0}" destId="{ED5A21FC-5833-4EFE-BAE6-2808B5AE7F15}" srcOrd="1" destOrd="0" parTransId="{BC4762B9-D6DC-4129-9B24-FCC62BF61A98}" sibTransId="{6FDABEF9-7A70-4DB2-BACC-EE022A5B93F8}"/>
    <dgm:cxn modelId="{894AE289-CC7E-4407-9A2D-C4A19D625324}" type="presOf" srcId="{E14B1357-352F-4B38-A420-7783E8AB46EB}" destId="{317EA08D-076B-4D96-8C64-01ED36C5B520}" srcOrd="0" destOrd="0" presId="urn:microsoft.com/office/officeart/2005/8/layout/default"/>
    <dgm:cxn modelId="{01A0A444-CFAB-41F9-9696-A5F065852190}" type="presOf" srcId="{F63EBE04-98A6-4C72-AE0E-459E5F56B7C1}" destId="{67E3B449-6741-4C2A-8510-CB95BECB7E3A}" srcOrd="0" destOrd="1" presId="urn:microsoft.com/office/officeart/2005/8/layout/default"/>
    <dgm:cxn modelId="{A97EA68A-DDDC-48CF-8C42-16F5BD55FFA4}" srcId="{A1761138-2430-4B87-9C67-FCA2B6DE52B0}" destId="{78D4CAD1-D86A-46D6-92C9-644CACEB60B3}" srcOrd="7" destOrd="0" parTransId="{FCE5E149-65FF-487E-815B-C7EA4C289B64}" sibTransId="{399F5571-FF92-4142-8C4E-5879A25CB611}"/>
    <dgm:cxn modelId="{57328A51-5CC0-4BA6-BBEB-871EB758A27E}" type="presOf" srcId="{E47E9468-4C39-417F-B381-38D741670FC3}" destId="{3FFE6983-96F6-4B6D-81D7-DE59D97BE647}" srcOrd="0" destOrd="0" presId="urn:microsoft.com/office/officeart/2005/8/layout/default"/>
    <dgm:cxn modelId="{B458E94F-2A1D-49A5-A07F-7BC1DC6A3F25}" srcId="{A1761138-2430-4B87-9C67-FCA2B6DE52B0}" destId="{6BEA3954-B76F-48B6-9A92-AF014EB83817}" srcOrd="8" destOrd="0" parTransId="{A864DBA6-5596-44DC-9C89-BF8C0C1CFDDE}" sibTransId="{2081EF39-2E97-4CF0-9AA5-5099C3B1A879}"/>
    <dgm:cxn modelId="{6CD68C67-9718-4559-BE8A-A977A971AD11}" type="presParOf" srcId="{2BC0E99E-C83D-4586-957F-10F23871BBED}" destId="{72A6045F-46A2-49E8-A204-0656FC7D7943}" srcOrd="0" destOrd="0" presId="urn:microsoft.com/office/officeart/2005/8/layout/default"/>
    <dgm:cxn modelId="{B52F470A-726D-45CD-9323-983BAB71545B}" type="presParOf" srcId="{2BC0E99E-C83D-4586-957F-10F23871BBED}" destId="{49FCBFA8-1F93-4DF8-8E82-8567B1948AE0}" srcOrd="1" destOrd="0" presId="urn:microsoft.com/office/officeart/2005/8/layout/default"/>
    <dgm:cxn modelId="{260B01FF-7A0E-4285-BE55-408CB9437E82}" type="presParOf" srcId="{2BC0E99E-C83D-4586-957F-10F23871BBED}" destId="{676CA4B1-C052-4AB3-B480-5FB8BFB2244C}" srcOrd="2" destOrd="0" presId="urn:microsoft.com/office/officeart/2005/8/layout/default"/>
    <dgm:cxn modelId="{2602691A-7C51-47CC-BEB2-33A055440428}" type="presParOf" srcId="{2BC0E99E-C83D-4586-957F-10F23871BBED}" destId="{6B27824E-FA2A-4807-B61D-CA17EF2BE332}" srcOrd="3" destOrd="0" presId="urn:microsoft.com/office/officeart/2005/8/layout/default"/>
    <dgm:cxn modelId="{581BF015-FA3A-43E5-9A57-D2D224E15B93}" type="presParOf" srcId="{2BC0E99E-C83D-4586-957F-10F23871BBED}" destId="{67E3B449-6741-4C2A-8510-CB95BECB7E3A}" srcOrd="4" destOrd="0" presId="urn:microsoft.com/office/officeart/2005/8/layout/default"/>
    <dgm:cxn modelId="{B762FF29-F1FB-4CB9-829A-FB31747D0D16}" type="presParOf" srcId="{2BC0E99E-C83D-4586-957F-10F23871BBED}" destId="{9B931266-4234-41EF-9F2F-6BC45B51604B}" srcOrd="5" destOrd="0" presId="urn:microsoft.com/office/officeart/2005/8/layout/default"/>
    <dgm:cxn modelId="{60E8B1D7-AD24-4F4D-A821-E4AAC6BEC82C}" type="presParOf" srcId="{2BC0E99E-C83D-4586-957F-10F23871BBED}" destId="{76783D0C-B891-4461-9748-93F005B11DF5}" srcOrd="6" destOrd="0" presId="urn:microsoft.com/office/officeart/2005/8/layout/default"/>
    <dgm:cxn modelId="{E515F7A9-A67A-4446-8D89-001555245986}" type="presParOf" srcId="{2BC0E99E-C83D-4586-957F-10F23871BBED}" destId="{322DE76B-6B35-4552-9B6F-E65E30115C16}" srcOrd="7" destOrd="0" presId="urn:microsoft.com/office/officeart/2005/8/layout/default"/>
    <dgm:cxn modelId="{E98A6B0F-705C-4769-94E0-E18A581F578D}" type="presParOf" srcId="{2BC0E99E-C83D-4586-957F-10F23871BBED}" destId="{79BA1CBB-0FB5-4076-92BE-BBA47DEBA253}" srcOrd="8" destOrd="0" presId="urn:microsoft.com/office/officeart/2005/8/layout/default"/>
    <dgm:cxn modelId="{E446E9FB-F021-4B3A-A1CC-F12E3B578397}" type="presParOf" srcId="{2BC0E99E-C83D-4586-957F-10F23871BBED}" destId="{DDD8FCDD-246D-4AE9-9DC2-CD58DA26599C}" srcOrd="9" destOrd="0" presId="urn:microsoft.com/office/officeart/2005/8/layout/default"/>
    <dgm:cxn modelId="{9B812770-CD7F-4BA7-B34B-10D3A6269485}" type="presParOf" srcId="{2BC0E99E-C83D-4586-957F-10F23871BBED}" destId="{317EA08D-076B-4D96-8C64-01ED36C5B520}" srcOrd="10" destOrd="0" presId="urn:microsoft.com/office/officeart/2005/8/layout/default"/>
    <dgm:cxn modelId="{2360B58A-4C99-4507-8A51-25E2A04C37FB}" type="presParOf" srcId="{2BC0E99E-C83D-4586-957F-10F23871BBED}" destId="{BCEE1EE1-44C2-43D4-B2DF-85614AFC0A2E}" srcOrd="11" destOrd="0" presId="urn:microsoft.com/office/officeart/2005/8/layout/default"/>
    <dgm:cxn modelId="{62007CC0-B129-4633-8B02-FF78A1ECA17B}" type="presParOf" srcId="{2BC0E99E-C83D-4586-957F-10F23871BBED}" destId="{8A6370D2-2FD3-43EF-84EC-2AC1017644B9}" srcOrd="12" destOrd="0" presId="urn:microsoft.com/office/officeart/2005/8/layout/default"/>
    <dgm:cxn modelId="{26923C69-63F7-4FD6-A6C8-5F5C57C6CB03}" type="presParOf" srcId="{2BC0E99E-C83D-4586-957F-10F23871BBED}" destId="{25B675F7-3274-4829-9BF7-A4158504EDCC}" srcOrd="13" destOrd="0" presId="urn:microsoft.com/office/officeart/2005/8/layout/default"/>
    <dgm:cxn modelId="{2D42E86D-F39D-498A-A8C6-9052C6DF0532}" type="presParOf" srcId="{2BC0E99E-C83D-4586-957F-10F23871BBED}" destId="{3242379B-8E1A-4F0D-A0E1-6826AEE345E6}" srcOrd="14" destOrd="0" presId="urn:microsoft.com/office/officeart/2005/8/layout/default"/>
    <dgm:cxn modelId="{D4D69FA3-6852-4860-AFD0-FB5B2376E8BC}" type="presParOf" srcId="{2BC0E99E-C83D-4586-957F-10F23871BBED}" destId="{0ECF69AD-E57E-4158-8C85-73E3E2EF61F1}" srcOrd="15" destOrd="0" presId="urn:microsoft.com/office/officeart/2005/8/layout/default"/>
    <dgm:cxn modelId="{CD965ACB-858F-4B17-B529-1A287BC4318E}" type="presParOf" srcId="{2BC0E99E-C83D-4586-957F-10F23871BBED}" destId="{63F396E1-EDC2-428B-B6EC-B1CD33EBEFAC}" srcOrd="16" destOrd="0" presId="urn:microsoft.com/office/officeart/2005/8/layout/default"/>
    <dgm:cxn modelId="{6845BA6F-B3DC-44B7-AB60-DF1400FB7C99}" type="presParOf" srcId="{2BC0E99E-C83D-4586-957F-10F23871BBED}" destId="{6B961424-5C04-4147-A5E2-2CAFC1962FD3}" srcOrd="17" destOrd="0" presId="urn:microsoft.com/office/officeart/2005/8/layout/default"/>
    <dgm:cxn modelId="{3DD970A5-C35A-4AF5-AE20-6D52DF890F34}" type="presParOf" srcId="{2BC0E99E-C83D-4586-957F-10F23871BBED}" destId="{3FFE6983-96F6-4B6D-81D7-DE59D97BE647}" srcOrd="18" destOrd="0" presId="urn:microsoft.com/office/officeart/2005/8/layout/default"/>
    <dgm:cxn modelId="{9FC10D20-9092-4BBD-84B7-D269EEBD6659}" type="presParOf" srcId="{2BC0E99E-C83D-4586-957F-10F23871BBED}" destId="{9B8283B9-F748-4E92-AB39-ECB797D9739F}" srcOrd="19" destOrd="0" presId="urn:microsoft.com/office/officeart/2005/8/layout/default"/>
    <dgm:cxn modelId="{2C936CA3-40CA-4490-90EE-A6B021E9C160}" type="presParOf" srcId="{2BC0E99E-C83D-4586-957F-10F23871BBED}" destId="{A37841D7-54D6-418F-BBFF-6385ACE7F238}" srcOrd="20" destOrd="0" presId="urn:microsoft.com/office/officeart/2005/8/layout/default"/>
    <dgm:cxn modelId="{9029A2F1-C363-4FBB-8FBE-E0CDB396FE8F}" type="presParOf" srcId="{2BC0E99E-C83D-4586-957F-10F23871BBED}" destId="{5010643E-8712-4C38-A41D-D43E04A38DDD}" srcOrd="21" destOrd="0" presId="urn:microsoft.com/office/officeart/2005/8/layout/default"/>
    <dgm:cxn modelId="{598EF6A5-9CAC-480A-8AB5-1BFEF3F7CF49}" type="presParOf" srcId="{2BC0E99E-C83D-4586-957F-10F23871BBED}" destId="{245C3115-9BBA-4937-B88A-B3F2389424AD}" srcOrd="22" destOrd="0" presId="urn:microsoft.com/office/officeart/2005/8/layout/default"/>
    <dgm:cxn modelId="{FEC4EBDE-C5CC-439E-9075-9C21EDB807A3}" type="presParOf" srcId="{2BC0E99E-C83D-4586-957F-10F23871BBED}" destId="{3944A305-94C2-4475-AD1A-BDE12C33133B}" srcOrd="23" destOrd="0" presId="urn:microsoft.com/office/officeart/2005/8/layout/default"/>
    <dgm:cxn modelId="{F6BA6927-A7FA-49D8-898C-92882AB08693}" type="presParOf" srcId="{2BC0E99E-C83D-4586-957F-10F23871BBED}" destId="{9956BB87-939E-4B6D-87E0-33BF5A72BEAE}" srcOrd="24" destOrd="0" presId="urn:microsoft.com/office/officeart/2005/8/layout/default"/>
    <dgm:cxn modelId="{5EEB3733-1C04-4575-81D6-4A06358C0CCB}" type="presParOf" srcId="{2BC0E99E-C83D-4586-957F-10F23871BBED}" destId="{22889574-17E5-464D-BDC2-93EAD0665A95}" srcOrd="25" destOrd="0" presId="urn:microsoft.com/office/officeart/2005/8/layout/default"/>
    <dgm:cxn modelId="{D3AC3D7B-849A-45F8-BACE-E5254325CDC0}" type="presParOf" srcId="{2BC0E99E-C83D-4586-957F-10F23871BBED}" destId="{25B6F7D4-95B8-43E7-B8A9-76A48C2B080B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CA3CE0-4F27-459E-97BA-8F56DCD1E332}" type="doc">
      <dgm:prSet loTypeId="urn:microsoft.com/office/officeart/2005/8/layout/pyramid2" loCatId="pyramid" qsTypeId="urn:microsoft.com/office/officeart/2005/8/quickstyle/3d2" qsCatId="3D" csTypeId="urn:microsoft.com/office/officeart/2005/8/colors/accent3_1" csCatId="accent3" phldr="1"/>
      <dgm:spPr/>
    </dgm:pt>
    <dgm:pt modelId="{FD97EF70-2CE5-4233-87A8-C4A155D32B77}">
      <dgm:prSet phldrT="[Текст]" custT="1"/>
      <dgm:spPr/>
      <dgm:t>
        <a:bodyPr/>
        <a:lstStyle/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3 уровень</a:t>
          </a:r>
        </a:p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 </a:t>
          </a:r>
          <a:r>
            <a:rPr lang="ru-RU" sz="2400" b="1" dirty="0">
              <a:latin typeface="Bookman Old Style" panose="02050604050505020204" pitchFamily="18" charset="0"/>
              <a:cs typeface="Times New Roman" panose="02020603050405020304" pitchFamily="18" charset="0"/>
            </a:rPr>
            <a:t>(воссоздание картины, где дети являются самими героями )</a:t>
          </a:r>
          <a:endParaRPr lang="ru-RU" sz="2400" b="1" dirty="0">
            <a:latin typeface="Bookman Old Style" panose="02050604050505020204" pitchFamily="18" charset="0"/>
          </a:endParaRPr>
        </a:p>
      </dgm:t>
    </dgm:pt>
    <dgm:pt modelId="{349DAB8F-5167-486F-8BBD-21913A82CA08}" type="parTrans" cxnId="{6269208B-881C-469A-A96D-A63FC2C1A887}">
      <dgm:prSet/>
      <dgm:spPr/>
      <dgm:t>
        <a:bodyPr/>
        <a:lstStyle/>
        <a:p>
          <a:endParaRPr lang="ru-RU"/>
        </a:p>
      </dgm:t>
    </dgm:pt>
    <dgm:pt modelId="{6920205F-57A1-431A-B95F-9C2A26E9D6D9}" type="sibTrans" cxnId="{6269208B-881C-469A-A96D-A63FC2C1A887}">
      <dgm:prSet/>
      <dgm:spPr/>
      <dgm:t>
        <a:bodyPr/>
        <a:lstStyle/>
        <a:p>
          <a:endParaRPr lang="ru-RU"/>
        </a:p>
      </dgm:t>
    </dgm:pt>
    <dgm:pt modelId="{51279D00-B863-43F6-8174-F4EE78ADD363}">
      <dgm:prSet phldrT="[Текст]" custT="1"/>
      <dgm:spPr/>
      <dgm:t>
        <a:bodyPr/>
        <a:lstStyle/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2 уровень </a:t>
          </a:r>
        </a:p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(</a:t>
          </a:r>
          <a:r>
            <a:rPr lang="ru-RU" sz="2400" b="1" dirty="0">
              <a:latin typeface="Bookman Old Style" panose="02050604050505020204" pitchFamily="18" charset="0"/>
              <a:cs typeface="Times New Roman" panose="02020603050405020304" pitchFamily="18" charset="0"/>
            </a:rPr>
            <a:t>воссоздание картины с помощью предметов)</a:t>
          </a:r>
          <a:endParaRPr lang="ru-RU" sz="2400" b="1" dirty="0">
            <a:latin typeface="Bookman Old Style" panose="02050604050505020204" pitchFamily="18" charset="0"/>
          </a:endParaRPr>
        </a:p>
      </dgm:t>
    </dgm:pt>
    <dgm:pt modelId="{F0F022B8-50D8-46DE-9CC7-2C7E035299B9}" type="parTrans" cxnId="{2EA5ED84-6437-4385-8C58-048C13B28ED5}">
      <dgm:prSet/>
      <dgm:spPr/>
      <dgm:t>
        <a:bodyPr/>
        <a:lstStyle/>
        <a:p>
          <a:endParaRPr lang="ru-RU"/>
        </a:p>
      </dgm:t>
    </dgm:pt>
    <dgm:pt modelId="{3D1ECC7F-54D1-4010-B62B-E01D33286DFB}" type="sibTrans" cxnId="{2EA5ED84-6437-4385-8C58-048C13B28ED5}">
      <dgm:prSet/>
      <dgm:spPr/>
      <dgm:t>
        <a:bodyPr/>
        <a:lstStyle/>
        <a:p>
          <a:endParaRPr lang="ru-RU"/>
        </a:p>
      </dgm:t>
    </dgm:pt>
    <dgm:pt modelId="{B1EAB86A-1B52-4D54-BD7D-4B2B73C9A23E}">
      <dgm:prSet phldrT="[Текст]" custT="1"/>
      <dgm:spPr/>
      <dgm:t>
        <a:bodyPr/>
        <a:lstStyle/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1 уровень</a:t>
          </a:r>
        </a:p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 </a:t>
          </a:r>
          <a:r>
            <a:rPr lang="ru-RU" sz="2400" b="1" dirty="0">
              <a:latin typeface="Bookman Old Style" panose="02050604050505020204" pitchFamily="18" charset="0"/>
              <a:cs typeface="Times New Roman" panose="02020603050405020304" pitchFamily="18" charset="0"/>
            </a:rPr>
            <a:t>(выполнение по шаблону)</a:t>
          </a:r>
          <a:endParaRPr lang="ru-RU" sz="2400" b="1" dirty="0">
            <a:latin typeface="Bookman Old Style" panose="02050604050505020204" pitchFamily="18" charset="0"/>
          </a:endParaRPr>
        </a:p>
      </dgm:t>
    </dgm:pt>
    <dgm:pt modelId="{DE7C190A-B476-49AA-B7DC-AD1108859700}" type="parTrans" cxnId="{0AD250AD-9BC9-4216-9516-58EFC7E0F4EC}">
      <dgm:prSet/>
      <dgm:spPr/>
      <dgm:t>
        <a:bodyPr/>
        <a:lstStyle/>
        <a:p>
          <a:endParaRPr lang="ru-RU"/>
        </a:p>
      </dgm:t>
    </dgm:pt>
    <dgm:pt modelId="{82DE5FE2-6D0F-4BD3-9501-A52788459695}" type="sibTrans" cxnId="{0AD250AD-9BC9-4216-9516-58EFC7E0F4EC}">
      <dgm:prSet/>
      <dgm:spPr/>
      <dgm:t>
        <a:bodyPr/>
        <a:lstStyle/>
        <a:p>
          <a:endParaRPr lang="ru-RU"/>
        </a:p>
      </dgm:t>
    </dgm:pt>
    <dgm:pt modelId="{B0B6E642-B129-497A-BF86-373C536FD5D7}" type="pres">
      <dgm:prSet presAssocID="{F1CA3CE0-4F27-459E-97BA-8F56DCD1E332}" presName="compositeShape" presStyleCnt="0">
        <dgm:presLayoutVars>
          <dgm:dir/>
          <dgm:resizeHandles/>
        </dgm:presLayoutVars>
      </dgm:prSet>
      <dgm:spPr/>
    </dgm:pt>
    <dgm:pt modelId="{9962E3B9-EE6A-4179-AD3E-AE8792A011FB}" type="pres">
      <dgm:prSet presAssocID="{F1CA3CE0-4F27-459E-97BA-8F56DCD1E332}" presName="pyramid" presStyleLbl="node1" presStyleIdx="0" presStyleCnt="1"/>
      <dgm:spPr/>
    </dgm:pt>
    <dgm:pt modelId="{16893C8F-9A86-435C-8872-CC04EB01894D}" type="pres">
      <dgm:prSet presAssocID="{F1CA3CE0-4F27-459E-97BA-8F56DCD1E332}" presName="theList" presStyleCnt="0"/>
      <dgm:spPr/>
    </dgm:pt>
    <dgm:pt modelId="{0777A4F1-555A-4EF8-A831-6EDEC390EB4C}" type="pres">
      <dgm:prSet presAssocID="{FD97EF70-2CE5-4233-87A8-C4A155D32B77}" presName="aNode" presStyleLbl="fgAcc1" presStyleIdx="0" presStyleCnt="3" custScaleX="123530" custScaleY="108558" custLinFactY="-15927" custLinFactNeighborX="3855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309524-BDA3-4A5A-AC86-26074171205A}" type="pres">
      <dgm:prSet presAssocID="{FD97EF70-2CE5-4233-87A8-C4A155D32B77}" presName="aSpace" presStyleCnt="0"/>
      <dgm:spPr/>
    </dgm:pt>
    <dgm:pt modelId="{BEB49CFE-7003-4803-A5DD-DD5CA02799C5}" type="pres">
      <dgm:prSet presAssocID="{51279D00-B863-43F6-8174-F4EE78ADD363}" presName="aNode" presStyleLbl="fgAcc1" presStyleIdx="1" presStyleCnt="3" custScaleX="122482" custScaleY="88499" custLinFactNeighborX="38884" custLinFactNeighborY="87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75D2EA-C1F5-4C30-858A-2C39139C954F}" type="pres">
      <dgm:prSet presAssocID="{51279D00-B863-43F6-8174-F4EE78ADD363}" presName="aSpace" presStyleCnt="0"/>
      <dgm:spPr/>
    </dgm:pt>
    <dgm:pt modelId="{0E2BCF96-DCB7-4215-A24B-FF3162269AF0}" type="pres">
      <dgm:prSet presAssocID="{B1EAB86A-1B52-4D54-BD7D-4B2B73C9A23E}" presName="aNode" presStyleLbl="fgAcc1" presStyleIdx="2" presStyleCnt="3" custScaleX="119427" custScaleY="86900" custLinFactY="18962" custLinFactNeighborX="3735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B3CA21-482A-4B5E-ABC0-6DD069630ADB}" type="pres">
      <dgm:prSet presAssocID="{B1EAB86A-1B52-4D54-BD7D-4B2B73C9A23E}" presName="aSpace" presStyleCnt="0"/>
      <dgm:spPr/>
    </dgm:pt>
  </dgm:ptLst>
  <dgm:cxnLst>
    <dgm:cxn modelId="{38919153-D894-4897-84BB-C2D3027E5ABD}" type="presOf" srcId="{F1CA3CE0-4F27-459E-97BA-8F56DCD1E332}" destId="{B0B6E642-B129-497A-BF86-373C536FD5D7}" srcOrd="0" destOrd="0" presId="urn:microsoft.com/office/officeart/2005/8/layout/pyramid2"/>
    <dgm:cxn modelId="{6269208B-881C-469A-A96D-A63FC2C1A887}" srcId="{F1CA3CE0-4F27-459E-97BA-8F56DCD1E332}" destId="{FD97EF70-2CE5-4233-87A8-C4A155D32B77}" srcOrd="0" destOrd="0" parTransId="{349DAB8F-5167-486F-8BBD-21913A82CA08}" sibTransId="{6920205F-57A1-431A-B95F-9C2A26E9D6D9}"/>
    <dgm:cxn modelId="{93361B7B-D718-42AF-808B-65E383F73DB6}" type="presOf" srcId="{B1EAB86A-1B52-4D54-BD7D-4B2B73C9A23E}" destId="{0E2BCF96-DCB7-4215-A24B-FF3162269AF0}" srcOrd="0" destOrd="0" presId="urn:microsoft.com/office/officeart/2005/8/layout/pyramid2"/>
    <dgm:cxn modelId="{825CF3BB-B8CE-4B13-88AC-6BBAC97DDAB6}" type="presOf" srcId="{51279D00-B863-43F6-8174-F4EE78ADD363}" destId="{BEB49CFE-7003-4803-A5DD-DD5CA02799C5}" srcOrd="0" destOrd="0" presId="urn:microsoft.com/office/officeart/2005/8/layout/pyramid2"/>
    <dgm:cxn modelId="{811DAFA7-DA08-402A-9DAF-78E1CF47170E}" type="presOf" srcId="{FD97EF70-2CE5-4233-87A8-C4A155D32B77}" destId="{0777A4F1-555A-4EF8-A831-6EDEC390EB4C}" srcOrd="0" destOrd="0" presId="urn:microsoft.com/office/officeart/2005/8/layout/pyramid2"/>
    <dgm:cxn modelId="{2EA5ED84-6437-4385-8C58-048C13B28ED5}" srcId="{F1CA3CE0-4F27-459E-97BA-8F56DCD1E332}" destId="{51279D00-B863-43F6-8174-F4EE78ADD363}" srcOrd="1" destOrd="0" parTransId="{F0F022B8-50D8-46DE-9CC7-2C7E035299B9}" sibTransId="{3D1ECC7F-54D1-4010-B62B-E01D33286DFB}"/>
    <dgm:cxn modelId="{0AD250AD-9BC9-4216-9516-58EFC7E0F4EC}" srcId="{F1CA3CE0-4F27-459E-97BA-8F56DCD1E332}" destId="{B1EAB86A-1B52-4D54-BD7D-4B2B73C9A23E}" srcOrd="2" destOrd="0" parTransId="{DE7C190A-B476-49AA-B7DC-AD1108859700}" sibTransId="{82DE5FE2-6D0F-4BD3-9501-A52788459695}"/>
    <dgm:cxn modelId="{AAF2E886-9292-4B01-821B-CB1E306F03E0}" type="presParOf" srcId="{B0B6E642-B129-497A-BF86-373C536FD5D7}" destId="{9962E3B9-EE6A-4179-AD3E-AE8792A011FB}" srcOrd="0" destOrd="0" presId="urn:microsoft.com/office/officeart/2005/8/layout/pyramid2"/>
    <dgm:cxn modelId="{06A70586-0CED-4B0C-8B03-2B71A95FB797}" type="presParOf" srcId="{B0B6E642-B129-497A-BF86-373C536FD5D7}" destId="{16893C8F-9A86-435C-8872-CC04EB01894D}" srcOrd="1" destOrd="0" presId="urn:microsoft.com/office/officeart/2005/8/layout/pyramid2"/>
    <dgm:cxn modelId="{8ABF28D5-7E24-489B-811B-2F1962560AB7}" type="presParOf" srcId="{16893C8F-9A86-435C-8872-CC04EB01894D}" destId="{0777A4F1-555A-4EF8-A831-6EDEC390EB4C}" srcOrd="0" destOrd="0" presId="urn:microsoft.com/office/officeart/2005/8/layout/pyramid2"/>
    <dgm:cxn modelId="{170EF32E-572B-4D3E-9B2D-D9D8FC8F7D33}" type="presParOf" srcId="{16893C8F-9A86-435C-8872-CC04EB01894D}" destId="{41309524-BDA3-4A5A-AC86-26074171205A}" srcOrd="1" destOrd="0" presId="urn:microsoft.com/office/officeart/2005/8/layout/pyramid2"/>
    <dgm:cxn modelId="{4DB28A8E-1B2F-4118-949A-0CD70C575A77}" type="presParOf" srcId="{16893C8F-9A86-435C-8872-CC04EB01894D}" destId="{BEB49CFE-7003-4803-A5DD-DD5CA02799C5}" srcOrd="2" destOrd="0" presId="urn:microsoft.com/office/officeart/2005/8/layout/pyramid2"/>
    <dgm:cxn modelId="{F47E4E85-D9BF-4241-9AF4-920D6E62547A}" type="presParOf" srcId="{16893C8F-9A86-435C-8872-CC04EB01894D}" destId="{F775D2EA-C1F5-4C30-858A-2C39139C954F}" srcOrd="3" destOrd="0" presId="urn:microsoft.com/office/officeart/2005/8/layout/pyramid2"/>
    <dgm:cxn modelId="{12EE55D1-0050-4342-8D78-8BA27156F34E}" type="presParOf" srcId="{16893C8F-9A86-435C-8872-CC04EB01894D}" destId="{0E2BCF96-DCB7-4215-A24B-FF3162269AF0}" srcOrd="4" destOrd="0" presId="urn:microsoft.com/office/officeart/2005/8/layout/pyramid2"/>
    <dgm:cxn modelId="{60739605-BB32-446B-B80C-426ED8D22445}" type="presParOf" srcId="{16893C8F-9A86-435C-8872-CC04EB01894D}" destId="{E0B3CA21-482A-4B5E-ABC0-6DD069630AD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CA3CE0-4F27-459E-97BA-8F56DCD1E332}" type="doc">
      <dgm:prSet loTypeId="urn:microsoft.com/office/officeart/2005/8/layout/pyramid2" loCatId="pyramid" qsTypeId="urn:microsoft.com/office/officeart/2005/8/quickstyle/3d2" qsCatId="3D" csTypeId="urn:microsoft.com/office/officeart/2005/8/colors/accent3_1" csCatId="accent3" phldr="1"/>
      <dgm:spPr/>
    </dgm:pt>
    <dgm:pt modelId="{FD97EF70-2CE5-4233-87A8-C4A155D32B77}">
      <dgm:prSet phldrT="[Текст]" custT="1"/>
      <dgm:spPr/>
      <dgm:t>
        <a:bodyPr/>
        <a:lstStyle/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3 уровень</a:t>
          </a:r>
        </a:p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 </a:t>
          </a:r>
          <a:r>
            <a:rPr lang="ru-RU" sz="2400" b="1" dirty="0">
              <a:latin typeface="Bookman Old Style" panose="02050604050505020204" pitchFamily="18" charset="0"/>
              <a:cs typeface="Times New Roman" panose="02020603050405020304" pitchFamily="18" charset="0"/>
            </a:rPr>
            <a:t>(воссоздание картины, где дети являются самими героями )</a:t>
          </a:r>
          <a:endParaRPr lang="ru-RU" sz="2400" b="1" dirty="0">
            <a:latin typeface="Bookman Old Style" panose="02050604050505020204" pitchFamily="18" charset="0"/>
          </a:endParaRPr>
        </a:p>
      </dgm:t>
    </dgm:pt>
    <dgm:pt modelId="{349DAB8F-5167-486F-8BBD-21913A82CA08}" type="parTrans" cxnId="{6269208B-881C-469A-A96D-A63FC2C1A887}">
      <dgm:prSet/>
      <dgm:spPr/>
      <dgm:t>
        <a:bodyPr/>
        <a:lstStyle/>
        <a:p>
          <a:endParaRPr lang="ru-RU"/>
        </a:p>
      </dgm:t>
    </dgm:pt>
    <dgm:pt modelId="{6920205F-57A1-431A-B95F-9C2A26E9D6D9}" type="sibTrans" cxnId="{6269208B-881C-469A-A96D-A63FC2C1A887}">
      <dgm:prSet/>
      <dgm:spPr/>
      <dgm:t>
        <a:bodyPr/>
        <a:lstStyle/>
        <a:p>
          <a:endParaRPr lang="ru-RU"/>
        </a:p>
      </dgm:t>
    </dgm:pt>
    <dgm:pt modelId="{51279D00-B863-43F6-8174-F4EE78ADD363}">
      <dgm:prSet phldrT="[Текст]" custT="1"/>
      <dgm:spPr/>
      <dgm:t>
        <a:bodyPr/>
        <a:lstStyle/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2 уровень </a:t>
          </a:r>
        </a:p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(</a:t>
          </a:r>
          <a:r>
            <a:rPr lang="ru-RU" sz="2400" b="1" dirty="0">
              <a:latin typeface="Bookman Old Style" panose="02050604050505020204" pitchFamily="18" charset="0"/>
              <a:cs typeface="Times New Roman" panose="02020603050405020304" pitchFamily="18" charset="0"/>
            </a:rPr>
            <a:t>воссоздание картины с помощью предметов)</a:t>
          </a:r>
          <a:endParaRPr lang="ru-RU" sz="2400" b="1" dirty="0">
            <a:latin typeface="Bookman Old Style" panose="02050604050505020204" pitchFamily="18" charset="0"/>
          </a:endParaRPr>
        </a:p>
      </dgm:t>
    </dgm:pt>
    <dgm:pt modelId="{F0F022B8-50D8-46DE-9CC7-2C7E035299B9}" type="parTrans" cxnId="{2EA5ED84-6437-4385-8C58-048C13B28ED5}">
      <dgm:prSet/>
      <dgm:spPr/>
      <dgm:t>
        <a:bodyPr/>
        <a:lstStyle/>
        <a:p>
          <a:endParaRPr lang="ru-RU"/>
        </a:p>
      </dgm:t>
    </dgm:pt>
    <dgm:pt modelId="{3D1ECC7F-54D1-4010-B62B-E01D33286DFB}" type="sibTrans" cxnId="{2EA5ED84-6437-4385-8C58-048C13B28ED5}">
      <dgm:prSet/>
      <dgm:spPr/>
      <dgm:t>
        <a:bodyPr/>
        <a:lstStyle/>
        <a:p>
          <a:endParaRPr lang="ru-RU"/>
        </a:p>
      </dgm:t>
    </dgm:pt>
    <dgm:pt modelId="{B1EAB86A-1B52-4D54-BD7D-4B2B73C9A23E}">
      <dgm:prSet phldrT="[Текст]" custT="1"/>
      <dgm:spPr/>
      <dgm:t>
        <a:bodyPr/>
        <a:lstStyle/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1 уровень</a:t>
          </a:r>
        </a:p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 </a:t>
          </a:r>
          <a:r>
            <a:rPr lang="ru-RU" sz="2400" b="1" dirty="0">
              <a:latin typeface="Bookman Old Style" panose="02050604050505020204" pitchFamily="18" charset="0"/>
              <a:cs typeface="Times New Roman" panose="02020603050405020304" pitchFamily="18" charset="0"/>
            </a:rPr>
            <a:t>(выполнение по шаблону)</a:t>
          </a:r>
          <a:endParaRPr lang="ru-RU" sz="2400" b="1" dirty="0">
            <a:latin typeface="Bookman Old Style" panose="02050604050505020204" pitchFamily="18" charset="0"/>
          </a:endParaRPr>
        </a:p>
      </dgm:t>
    </dgm:pt>
    <dgm:pt modelId="{DE7C190A-B476-49AA-B7DC-AD1108859700}" type="parTrans" cxnId="{0AD250AD-9BC9-4216-9516-58EFC7E0F4EC}">
      <dgm:prSet/>
      <dgm:spPr/>
      <dgm:t>
        <a:bodyPr/>
        <a:lstStyle/>
        <a:p>
          <a:endParaRPr lang="ru-RU"/>
        </a:p>
      </dgm:t>
    </dgm:pt>
    <dgm:pt modelId="{82DE5FE2-6D0F-4BD3-9501-A52788459695}" type="sibTrans" cxnId="{0AD250AD-9BC9-4216-9516-58EFC7E0F4EC}">
      <dgm:prSet/>
      <dgm:spPr/>
      <dgm:t>
        <a:bodyPr/>
        <a:lstStyle/>
        <a:p>
          <a:endParaRPr lang="ru-RU"/>
        </a:p>
      </dgm:t>
    </dgm:pt>
    <dgm:pt modelId="{B0B6E642-B129-497A-BF86-373C536FD5D7}" type="pres">
      <dgm:prSet presAssocID="{F1CA3CE0-4F27-459E-97BA-8F56DCD1E332}" presName="compositeShape" presStyleCnt="0">
        <dgm:presLayoutVars>
          <dgm:dir/>
          <dgm:resizeHandles/>
        </dgm:presLayoutVars>
      </dgm:prSet>
      <dgm:spPr/>
    </dgm:pt>
    <dgm:pt modelId="{9962E3B9-EE6A-4179-AD3E-AE8792A011FB}" type="pres">
      <dgm:prSet presAssocID="{F1CA3CE0-4F27-459E-97BA-8F56DCD1E332}" presName="pyramid" presStyleLbl="node1" presStyleIdx="0" presStyleCnt="1"/>
      <dgm:spPr/>
    </dgm:pt>
    <dgm:pt modelId="{16893C8F-9A86-435C-8872-CC04EB01894D}" type="pres">
      <dgm:prSet presAssocID="{F1CA3CE0-4F27-459E-97BA-8F56DCD1E332}" presName="theList" presStyleCnt="0"/>
      <dgm:spPr/>
    </dgm:pt>
    <dgm:pt modelId="{0777A4F1-555A-4EF8-A831-6EDEC390EB4C}" type="pres">
      <dgm:prSet presAssocID="{FD97EF70-2CE5-4233-87A8-C4A155D32B77}" presName="aNode" presStyleLbl="fgAcc1" presStyleIdx="0" presStyleCnt="3" custScaleX="123530" custScaleY="108558" custLinFactY="-15927" custLinFactNeighborX="3855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309524-BDA3-4A5A-AC86-26074171205A}" type="pres">
      <dgm:prSet presAssocID="{FD97EF70-2CE5-4233-87A8-C4A155D32B77}" presName="aSpace" presStyleCnt="0"/>
      <dgm:spPr/>
    </dgm:pt>
    <dgm:pt modelId="{BEB49CFE-7003-4803-A5DD-DD5CA02799C5}" type="pres">
      <dgm:prSet presAssocID="{51279D00-B863-43F6-8174-F4EE78ADD363}" presName="aNode" presStyleLbl="fgAcc1" presStyleIdx="1" presStyleCnt="3" custScaleX="122482" custScaleY="88499" custLinFactNeighborX="38884" custLinFactNeighborY="87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75D2EA-C1F5-4C30-858A-2C39139C954F}" type="pres">
      <dgm:prSet presAssocID="{51279D00-B863-43F6-8174-F4EE78ADD363}" presName="aSpace" presStyleCnt="0"/>
      <dgm:spPr/>
    </dgm:pt>
    <dgm:pt modelId="{0E2BCF96-DCB7-4215-A24B-FF3162269AF0}" type="pres">
      <dgm:prSet presAssocID="{B1EAB86A-1B52-4D54-BD7D-4B2B73C9A23E}" presName="aNode" presStyleLbl="fgAcc1" presStyleIdx="2" presStyleCnt="3" custScaleX="119427" custScaleY="86900" custLinFactY="18962" custLinFactNeighborX="3735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B3CA21-482A-4B5E-ABC0-6DD069630ADB}" type="pres">
      <dgm:prSet presAssocID="{B1EAB86A-1B52-4D54-BD7D-4B2B73C9A23E}" presName="aSpace" presStyleCnt="0"/>
      <dgm:spPr/>
    </dgm:pt>
  </dgm:ptLst>
  <dgm:cxnLst>
    <dgm:cxn modelId="{0AD250AD-9BC9-4216-9516-58EFC7E0F4EC}" srcId="{F1CA3CE0-4F27-459E-97BA-8F56DCD1E332}" destId="{B1EAB86A-1B52-4D54-BD7D-4B2B73C9A23E}" srcOrd="2" destOrd="0" parTransId="{DE7C190A-B476-49AA-B7DC-AD1108859700}" sibTransId="{82DE5FE2-6D0F-4BD3-9501-A52788459695}"/>
    <dgm:cxn modelId="{DF2826F6-9B4A-4BBA-8D5E-78D548B47A34}" type="presOf" srcId="{B1EAB86A-1B52-4D54-BD7D-4B2B73C9A23E}" destId="{0E2BCF96-DCB7-4215-A24B-FF3162269AF0}" srcOrd="0" destOrd="0" presId="urn:microsoft.com/office/officeart/2005/8/layout/pyramid2"/>
    <dgm:cxn modelId="{18E06699-000C-44D2-B604-2C1026300C0C}" type="presOf" srcId="{F1CA3CE0-4F27-459E-97BA-8F56DCD1E332}" destId="{B0B6E642-B129-497A-BF86-373C536FD5D7}" srcOrd="0" destOrd="0" presId="urn:microsoft.com/office/officeart/2005/8/layout/pyramid2"/>
    <dgm:cxn modelId="{6269208B-881C-469A-A96D-A63FC2C1A887}" srcId="{F1CA3CE0-4F27-459E-97BA-8F56DCD1E332}" destId="{FD97EF70-2CE5-4233-87A8-C4A155D32B77}" srcOrd="0" destOrd="0" parTransId="{349DAB8F-5167-486F-8BBD-21913A82CA08}" sibTransId="{6920205F-57A1-431A-B95F-9C2A26E9D6D9}"/>
    <dgm:cxn modelId="{2887BADE-F820-4CC9-B4A7-C4F30E4FC04B}" type="presOf" srcId="{FD97EF70-2CE5-4233-87A8-C4A155D32B77}" destId="{0777A4F1-555A-4EF8-A831-6EDEC390EB4C}" srcOrd="0" destOrd="0" presId="urn:microsoft.com/office/officeart/2005/8/layout/pyramid2"/>
    <dgm:cxn modelId="{2EA5ED84-6437-4385-8C58-048C13B28ED5}" srcId="{F1CA3CE0-4F27-459E-97BA-8F56DCD1E332}" destId="{51279D00-B863-43F6-8174-F4EE78ADD363}" srcOrd="1" destOrd="0" parTransId="{F0F022B8-50D8-46DE-9CC7-2C7E035299B9}" sibTransId="{3D1ECC7F-54D1-4010-B62B-E01D33286DFB}"/>
    <dgm:cxn modelId="{B28EBDB5-4CBB-4074-88A1-85503268CA45}" type="presOf" srcId="{51279D00-B863-43F6-8174-F4EE78ADD363}" destId="{BEB49CFE-7003-4803-A5DD-DD5CA02799C5}" srcOrd="0" destOrd="0" presId="urn:microsoft.com/office/officeart/2005/8/layout/pyramid2"/>
    <dgm:cxn modelId="{36409A95-4681-4789-8D8B-72512B429CBF}" type="presParOf" srcId="{B0B6E642-B129-497A-BF86-373C536FD5D7}" destId="{9962E3B9-EE6A-4179-AD3E-AE8792A011FB}" srcOrd="0" destOrd="0" presId="urn:microsoft.com/office/officeart/2005/8/layout/pyramid2"/>
    <dgm:cxn modelId="{DDE74F71-01C0-4460-8395-AE856DDEB3F6}" type="presParOf" srcId="{B0B6E642-B129-497A-BF86-373C536FD5D7}" destId="{16893C8F-9A86-435C-8872-CC04EB01894D}" srcOrd="1" destOrd="0" presId="urn:microsoft.com/office/officeart/2005/8/layout/pyramid2"/>
    <dgm:cxn modelId="{A3C8FE90-EAF5-42B2-958F-1825FF7C2EC2}" type="presParOf" srcId="{16893C8F-9A86-435C-8872-CC04EB01894D}" destId="{0777A4F1-555A-4EF8-A831-6EDEC390EB4C}" srcOrd="0" destOrd="0" presId="urn:microsoft.com/office/officeart/2005/8/layout/pyramid2"/>
    <dgm:cxn modelId="{1D09B2DD-1A73-430B-8DF1-CA1305B3EF7E}" type="presParOf" srcId="{16893C8F-9A86-435C-8872-CC04EB01894D}" destId="{41309524-BDA3-4A5A-AC86-26074171205A}" srcOrd="1" destOrd="0" presId="urn:microsoft.com/office/officeart/2005/8/layout/pyramid2"/>
    <dgm:cxn modelId="{F87E68EE-C7C0-4628-8A0E-42696CB373B6}" type="presParOf" srcId="{16893C8F-9A86-435C-8872-CC04EB01894D}" destId="{BEB49CFE-7003-4803-A5DD-DD5CA02799C5}" srcOrd="2" destOrd="0" presId="urn:microsoft.com/office/officeart/2005/8/layout/pyramid2"/>
    <dgm:cxn modelId="{1323D74E-0ECC-4755-9159-FF2011302E20}" type="presParOf" srcId="{16893C8F-9A86-435C-8872-CC04EB01894D}" destId="{F775D2EA-C1F5-4C30-858A-2C39139C954F}" srcOrd="3" destOrd="0" presId="urn:microsoft.com/office/officeart/2005/8/layout/pyramid2"/>
    <dgm:cxn modelId="{22FCD9B2-E4D6-4E30-9A7D-E76C73F8E9EC}" type="presParOf" srcId="{16893C8F-9A86-435C-8872-CC04EB01894D}" destId="{0E2BCF96-DCB7-4215-A24B-FF3162269AF0}" srcOrd="4" destOrd="0" presId="urn:microsoft.com/office/officeart/2005/8/layout/pyramid2"/>
    <dgm:cxn modelId="{8A642B11-CDBB-493E-AAA9-F549366FB5A5}" type="presParOf" srcId="{16893C8F-9A86-435C-8872-CC04EB01894D}" destId="{E0B3CA21-482A-4B5E-ABC0-6DD069630AD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6D9F13-9334-4467-98EA-D5C8C73B4410}" type="doc">
      <dgm:prSet loTypeId="urn:microsoft.com/office/officeart/2005/8/layout/hProcess9" loCatId="process" qsTypeId="urn:microsoft.com/office/officeart/2005/8/quickstyle/simple5" qsCatId="simple" csTypeId="urn:microsoft.com/office/officeart/2005/8/colors/colorful4" csCatId="colorful" phldr="1"/>
      <dgm:spPr/>
    </dgm:pt>
    <dgm:pt modelId="{8AA95D28-3BA1-4FA1-9D24-C194948B8BBA}">
      <dgm:prSet phldrT="[Текст]"/>
      <dgm:spPr/>
      <dgm:t>
        <a:bodyPr/>
        <a:lstStyle/>
        <a:p>
          <a:r>
            <a:rPr lang="ru-RU" b="0" i="0" dirty="0">
              <a:solidFill>
                <a:schemeClr val="tx1"/>
              </a:solidFill>
              <a:latin typeface="Bookman Old Style" panose="02050604050505020204" pitchFamily="18" charset="0"/>
            </a:rPr>
            <a:t>Выбор картины, словесные игры</a:t>
          </a:r>
        </a:p>
      </dgm:t>
    </dgm:pt>
    <dgm:pt modelId="{E5A49BD0-8003-4578-9232-52A03D545642}" type="parTrans" cxnId="{46C99DFA-DAF6-47AE-90AA-0D786340ED30}">
      <dgm:prSet/>
      <dgm:spPr/>
      <dgm:t>
        <a:bodyPr/>
        <a:lstStyle/>
        <a:p>
          <a:endParaRPr lang="ru-RU"/>
        </a:p>
      </dgm:t>
    </dgm:pt>
    <dgm:pt modelId="{02EF37E5-71C5-4396-83AE-0B4E95A00939}" type="sibTrans" cxnId="{46C99DFA-DAF6-47AE-90AA-0D786340ED30}">
      <dgm:prSet/>
      <dgm:spPr/>
      <dgm:t>
        <a:bodyPr/>
        <a:lstStyle/>
        <a:p>
          <a:endParaRPr lang="ru-RU"/>
        </a:p>
      </dgm:t>
    </dgm:pt>
    <dgm:pt modelId="{7F92A56D-084B-48BC-83A2-33EE0CE2A6FA}">
      <dgm:prSet phldrT="[Текст]"/>
      <dgm:spPr/>
      <dgm:t>
        <a:bodyPr/>
        <a:lstStyle/>
        <a:p>
          <a:r>
            <a:rPr lang="ru-RU" b="0" i="0" dirty="0">
              <a:solidFill>
                <a:schemeClr val="tx1"/>
              </a:solidFill>
              <a:latin typeface="Bookman Old Style" panose="02050604050505020204" pitchFamily="18" charset="0"/>
            </a:rPr>
            <a:t>Подбор атрибутов</a:t>
          </a:r>
        </a:p>
      </dgm:t>
    </dgm:pt>
    <dgm:pt modelId="{100B7996-4B93-430E-BA74-C4CA4AAA269E}" type="parTrans" cxnId="{57D30E51-FE50-44CF-9B9B-FCE9444B0401}">
      <dgm:prSet/>
      <dgm:spPr/>
      <dgm:t>
        <a:bodyPr/>
        <a:lstStyle/>
        <a:p>
          <a:endParaRPr lang="ru-RU"/>
        </a:p>
      </dgm:t>
    </dgm:pt>
    <dgm:pt modelId="{896CE50D-BF8E-450D-831B-C0EA37B822BF}" type="sibTrans" cxnId="{57D30E51-FE50-44CF-9B9B-FCE9444B0401}">
      <dgm:prSet/>
      <dgm:spPr/>
      <dgm:t>
        <a:bodyPr/>
        <a:lstStyle/>
        <a:p>
          <a:endParaRPr lang="ru-RU"/>
        </a:p>
      </dgm:t>
    </dgm:pt>
    <dgm:pt modelId="{2E7D3831-5AD0-4FAC-8C97-9D85FEAEECAA}">
      <dgm:prSet phldrT="[Текст]"/>
      <dgm:spPr/>
      <dgm:t>
        <a:bodyPr/>
        <a:lstStyle/>
        <a:p>
          <a:r>
            <a:rPr lang="ru-RU" b="0" i="0" dirty="0">
              <a:solidFill>
                <a:schemeClr val="tx1"/>
              </a:solidFill>
              <a:latin typeface="Bookman Old Style" panose="02050604050505020204" pitchFamily="18" charset="0"/>
            </a:rPr>
            <a:t>Создание картины</a:t>
          </a:r>
        </a:p>
      </dgm:t>
    </dgm:pt>
    <dgm:pt modelId="{E6E83B64-4FA2-4220-B34E-2EAA1156F095}" type="parTrans" cxnId="{98599870-EEA5-4A15-B4FF-DFC084C07BF4}">
      <dgm:prSet/>
      <dgm:spPr/>
      <dgm:t>
        <a:bodyPr/>
        <a:lstStyle/>
        <a:p>
          <a:endParaRPr lang="ru-RU"/>
        </a:p>
      </dgm:t>
    </dgm:pt>
    <dgm:pt modelId="{01812CCD-F548-4BC4-B00F-D6ECF79B073E}" type="sibTrans" cxnId="{98599870-EEA5-4A15-B4FF-DFC084C07BF4}">
      <dgm:prSet/>
      <dgm:spPr/>
      <dgm:t>
        <a:bodyPr/>
        <a:lstStyle/>
        <a:p>
          <a:endParaRPr lang="ru-RU"/>
        </a:p>
      </dgm:t>
    </dgm:pt>
    <dgm:pt modelId="{7BC8CD17-676E-4EA7-966C-569B6A7D8A95}">
      <dgm:prSet/>
      <dgm:spPr/>
      <dgm:t>
        <a:bodyPr/>
        <a:lstStyle/>
        <a:p>
          <a:r>
            <a:rPr lang="ru-RU" b="0" i="0" dirty="0">
              <a:solidFill>
                <a:schemeClr val="tx1"/>
              </a:solidFill>
              <a:latin typeface="Bookman Old Style" panose="02050604050505020204" pitchFamily="18" charset="0"/>
            </a:rPr>
            <a:t>Сравнение, анализ.</a:t>
          </a:r>
        </a:p>
      </dgm:t>
    </dgm:pt>
    <dgm:pt modelId="{D98505B3-058F-4293-81E2-68B3C0F95215}" type="parTrans" cxnId="{EED5E4F5-D3F3-49C8-949E-934BCC7975CE}">
      <dgm:prSet/>
      <dgm:spPr/>
      <dgm:t>
        <a:bodyPr/>
        <a:lstStyle/>
        <a:p>
          <a:endParaRPr lang="ru-RU"/>
        </a:p>
      </dgm:t>
    </dgm:pt>
    <dgm:pt modelId="{C7AAA6E0-0F95-4124-9C2D-6410652F0C50}" type="sibTrans" cxnId="{EED5E4F5-D3F3-49C8-949E-934BCC7975CE}">
      <dgm:prSet/>
      <dgm:spPr/>
      <dgm:t>
        <a:bodyPr/>
        <a:lstStyle/>
        <a:p>
          <a:endParaRPr lang="ru-RU"/>
        </a:p>
      </dgm:t>
    </dgm:pt>
    <dgm:pt modelId="{31D56543-4027-41E6-8856-D23061650476}" type="pres">
      <dgm:prSet presAssocID="{B96D9F13-9334-4467-98EA-D5C8C73B4410}" presName="CompostProcess" presStyleCnt="0">
        <dgm:presLayoutVars>
          <dgm:dir/>
          <dgm:resizeHandles val="exact"/>
        </dgm:presLayoutVars>
      </dgm:prSet>
      <dgm:spPr/>
    </dgm:pt>
    <dgm:pt modelId="{2EC0A26E-F500-42B1-B845-36737F8CE046}" type="pres">
      <dgm:prSet presAssocID="{B96D9F13-9334-4467-98EA-D5C8C73B4410}" presName="arrow" presStyleLbl="bgShp" presStyleIdx="0" presStyleCnt="1"/>
      <dgm:spPr/>
    </dgm:pt>
    <dgm:pt modelId="{2A3BB1DB-630C-433B-912C-9429A031CAB5}" type="pres">
      <dgm:prSet presAssocID="{B96D9F13-9334-4467-98EA-D5C8C73B4410}" presName="linearProcess" presStyleCnt="0"/>
      <dgm:spPr/>
    </dgm:pt>
    <dgm:pt modelId="{1728AC13-F595-4413-AFBD-29E150605FD6}" type="pres">
      <dgm:prSet presAssocID="{8AA95D28-3BA1-4FA1-9D24-C194948B8BBA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13319-A52C-4EA4-BB0F-7B8D6DAA4D5D}" type="pres">
      <dgm:prSet presAssocID="{02EF37E5-71C5-4396-83AE-0B4E95A00939}" presName="sibTrans" presStyleCnt="0"/>
      <dgm:spPr/>
    </dgm:pt>
    <dgm:pt modelId="{4B79F9AF-3688-4280-B1FA-39EBD9FE8776}" type="pres">
      <dgm:prSet presAssocID="{7F92A56D-084B-48BC-83A2-33EE0CE2A6FA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6FA008-B29F-4FE0-A620-7B4A16839575}" type="pres">
      <dgm:prSet presAssocID="{896CE50D-BF8E-450D-831B-C0EA37B822BF}" presName="sibTrans" presStyleCnt="0"/>
      <dgm:spPr/>
    </dgm:pt>
    <dgm:pt modelId="{D94C8206-B13D-485E-A168-B91B5998AC3E}" type="pres">
      <dgm:prSet presAssocID="{2E7D3831-5AD0-4FAC-8C97-9D85FEAEECAA}" presName="textNode" presStyleLbl="node1" presStyleIdx="2" presStyleCnt="4" custLinFactNeighborX="-48512" custLinFactNeighborY="-1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CA0ECE-6DD4-4EC4-8648-DC5AD7749EA8}" type="pres">
      <dgm:prSet presAssocID="{01812CCD-F548-4BC4-B00F-D6ECF79B073E}" presName="sibTrans" presStyleCnt="0"/>
      <dgm:spPr/>
    </dgm:pt>
    <dgm:pt modelId="{1883AF12-1AA5-4EFE-93FF-F74579DFDD8E}" type="pres">
      <dgm:prSet presAssocID="{7BC8CD17-676E-4EA7-966C-569B6A7D8A9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C99DFA-DAF6-47AE-90AA-0D786340ED30}" srcId="{B96D9F13-9334-4467-98EA-D5C8C73B4410}" destId="{8AA95D28-3BA1-4FA1-9D24-C194948B8BBA}" srcOrd="0" destOrd="0" parTransId="{E5A49BD0-8003-4578-9232-52A03D545642}" sibTransId="{02EF37E5-71C5-4396-83AE-0B4E95A00939}"/>
    <dgm:cxn modelId="{98599870-EEA5-4A15-B4FF-DFC084C07BF4}" srcId="{B96D9F13-9334-4467-98EA-D5C8C73B4410}" destId="{2E7D3831-5AD0-4FAC-8C97-9D85FEAEECAA}" srcOrd="2" destOrd="0" parTransId="{E6E83B64-4FA2-4220-B34E-2EAA1156F095}" sibTransId="{01812CCD-F548-4BC4-B00F-D6ECF79B073E}"/>
    <dgm:cxn modelId="{57D30E51-FE50-44CF-9B9B-FCE9444B0401}" srcId="{B96D9F13-9334-4467-98EA-D5C8C73B4410}" destId="{7F92A56D-084B-48BC-83A2-33EE0CE2A6FA}" srcOrd="1" destOrd="0" parTransId="{100B7996-4B93-430E-BA74-C4CA4AAA269E}" sibTransId="{896CE50D-BF8E-450D-831B-C0EA37B822BF}"/>
    <dgm:cxn modelId="{C33FFC1C-C4ED-4744-ACFD-9B72703BAEBD}" type="presOf" srcId="{7BC8CD17-676E-4EA7-966C-569B6A7D8A95}" destId="{1883AF12-1AA5-4EFE-93FF-F74579DFDD8E}" srcOrd="0" destOrd="0" presId="urn:microsoft.com/office/officeart/2005/8/layout/hProcess9"/>
    <dgm:cxn modelId="{8F6FEF27-6CE2-49A0-A3CA-4C83D6BDFA47}" type="presOf" srcId="{7F92A56D-084B-48BC-83A2-33EE0CE2A6FA}" destId="{4B79F9AF-3688-4280-B1FA-39EBD9FE8776}" srcOrd="0" destOrd="0" presId="urn:microsoft.com/office/officeart/2005/8/layout/hProcess9"/>
    <dgm:cxn modelId="{48936157-E120-4F5D-AB94-45033762E3F2}" type="presOf" srcId="{B96D9F13-9334-4467-98EA-D5C8C73B4410}" destId="{31D56543-4027-41E6-8856-D23061650476}" srcOrd="0" destOrd="0" presId="urn:microsoft.com/office/officeart/2005/8/layout/hProcess9"/>
    <dgm:cxn modelId="{B9AB435D-2435-4F44-A654-7BA3FB3A990C}" type="presOf" srcId="{8AA95D28-3BA1-4FA1-9D24-C194948B8BBA}" destId="{1728AC13-F595-4413-AFBD-29E150605FD6}" srcOrd="0" destOrd="0" presId="urn:microsoft.com/office/officeart/2005/8/layout/hProcess9"/>
    <dgm:cxn modelId="{EED5E4F5-D3F3-49C8-949E-934BCC7975CE}" srcId="{B96D9F13-9334-4467-98EA-D5C8C73B4410}" destId="{7BC8CD17-676E-4EA7-966C-569B6A7D8A95}" srcOrd="3" destOrd="0" parTransId="{D98505B3-058F-4293-81E2-68B3C0F95215}" sibTransId="{C7AAA6E0-0F95-4124-9C2D-6410652F0C50}"/>
    <dgm:cxn modelId="{5CDDD757-A3BB-4350-9D41-2C0DC8714195}" type="presOf" srcId="{2E7D3831-5AD0-4FAC-8C97-9D85FEAEECAA}" destId="{D94C8206-B13D-485E-A168-B91B5998AC3E}" srcOrd="0" destOrd="0" presId="urn:microsoft.com/office/officeart/2005/8/layout/hProcess9"/>
    <dgm:cxn modelId="{B686B4F9-FE10-40B1-A2CF-6EF5B7D6A95A}" type="presParOf" srcId="{31D56543-4027-41E6-8856-D23061650476}" destId="{2EC0A26E-F500-42B1-B845-36737F8CE046}" srcOrd="0" destOrd="0" presId="urn:microsoft.com/office/officeart/2005/8/layout/hProcess9"/>
    <dgm:cxn modelId="{17B774D7-0B24-4F67-A291-461378085E4C}" type="presParOf" srcId="{31D56543-4027-41E6-8856-D23061650476}" destId="{2A3BB1DB-630C-433B-912C-9429A031CAB5}" srcOrd="1" destOrd="0" presId="urn:microsoft.com/office/officeart/2005/8/layout/hProcess9"/>
    <dgm:cxn modelId="{7E18E2D8-14A7-40CE-B343-97795214F2F2}" type="presParOf" srcId="{2A3BB1DB-630C-433B-912C-9429A031CAB5}" destId="{1728AC13-F595-4413-AFBD-29E150605FD6}" srcOrd="0" destOrd="0" presId="urn:microsoft.com/office/officeart/2005/8/layout/hProcess9"/>
    <dgm:cxn modelId="{75A26E8B-F867-4EEB-AB4C-E3768AFC755D}" type="presParOf" srcId="{2A3BB1DB-630C-433B-912C-9429A031CAB5}" destId="{1A813319-A52C-4EA4-BB0F-7B8D6DAA4D5D}" srcOrd="1" destOrd="0" presId="urn:microsoft.com/office/officeart/2005/8/layout/hProcess9"/>
    <dgm:cxn modelId="{12DB6F9A-00F1-4953-A368-5C44217C8880}" type="presParOf" srcId="{2A3BB1DB-630C-433B-912C-9429A031CAB5}" destId="{4B79F9AF-3688-4280-B1FA-39EBD9FE8776}" srcOrd="2" destOrd="0" presId="urn:microsoft.com/office/officeart/2005/8/layout/hProcess9"/>
    <dgm:cxn modelId="{F2206CCB-AA2D-4FBA-9795-166725247F13}" type="presParOf" srcId="{2A3BB1DB-630C-433B-912C-9429A031CAB5}" destId="{A26FA008-B29F-4FE0-A620-7B4A16839575}" srcOrd="3" destOrd="0" presId="urn:microsoft.com/office/officeart/2005/8/layout/hProcess9"/>
    <dgm:cxn modelId="{1BC518B9-95BA-4B9A-AEA2-5FAAE4C78FFF}" type="presParOf" srcId="{2A3BB1DB-630C-433B-912C-9429A031CAB5}" destId="{D94C8206-B13D-485E-A168-B91B5998AC3E}" srcOrd="4" destOrd="0" presId="urn:microsoft.com/office/officeart/2005/8/layout/hProcess9"/>
    <dgm:cxn modelId="{5A952D1E-9C87-47F8-9408-15923814B93E}" type="presParOf" srcId="{2A3BB1DB-630C-433B-912C-9429A031CAB5}" destId="{49CA0ECE-6DD4-4EC4-8648-DC5AD7749EA8}" srcOrd="5" destOrd="0" presId="urn:microsoft.com/office/officeart/2005/8/layout/hProcess9"/>
    <dgm:cxn modelId="{44550B94-5819-4334-ACBE-554AB0A0F904}" type="presParOf" srcId="{2A3BB1DB-630C-433B-912C-9429A031CAB5}" destId="{1883AF12-1AA5-4EFE-93FF-F74579DFDD8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CA3CE0-4F27-459E-97BA-8F56DCD1E332}" type="doc">
      <dgm:prSet loTypeId="urn:microsoft.com/office/officeart/2005/8/layout/pyramid2" loCatId="pyramid" qsTypeId="urn:microsoft.com/office/officeart/2005/8/quickstyle/3d2" qsCatId="3D" csTypeId="urn:microsoft.com/office/officeart/2005/8/colors/accent3_1" csCatId="accent3" phldr="1"/>
      <dgm:spPr/>
    </dgm:pt>
    <dgm:pt modelId="{FD97EF70-2CE5-4233-87A8-C4A155D32B77}">
      <dgm:prSet phldrT="[Текст]" custT="1"/>
      <dgm:spPr/>
      <dgm:t>
        <a:bodyPr/>
        <a:lstStyle/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3 уровень</a:t>
          </a:r>
        </a:p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 </a:t>
          </a:r>
          <a:r>
            <a:rPr lang="ru-RU" sz="2400" b="1" dirty="0">
              <a:latin typeface="Bookman Old Style" panose="02050604050505020204" pitchFamily="18" charset="0"/>
              <a:cs typeface="Times New Roman" panose="02020603050405020304" pitchFamily="18" charset="0"/>
            </a:rPr>
            <a:t>(воссоздание картины, где дети являются самими героями )</a:t>
          </a:r>
          <a:endParaRPr lang="ru-RU" sz="2400" b="1" dirty="0">
            <a:latin typeface="Bookman Old Style" panose="02050604050505020204" pitchFamily="18" charset="0"/>
          </a:endParaRPr>
        </a:p>
      </dgm:t>
    </dgm:pt>
    <dgm:pt modelId="{349DAB8F-5167-486F-8BBD-21913A82CA08}" type="parTrans" cxnId="{6269208B-881C-469A-A96D-A63FC2C1A887}">
      <dgm:prSet/>
      <dgm:spPr/>
      <dgm:t>
        <a:bodyPr/>
        <a:lstStyle/>
        <a:p>
          <a:endParaRPr lang="ru-RU"/>
        </a:p>
      </dgm:t>
    </dgm:pt>
    <dgm:pt modelId="{6920205F-57A1-431A-B95F-9C2A26E9D6D9}" type="sibTrans" cxnId="{6269208B-881C-469A-A96D-A63FC2C1A887}">
      <dgm:prSet/>
      <dgm:spPr/>
      <dgm:t>
        <a:bodyPr/>
        <a:lstStyle/>
        <a:p>
          <a:endParaRPr lang="ru-RU"/>
        </a:p>
      </dgm:t>
    </dgm:pt>
    <dgm:pt modelId="{51279D00-B863-43F6-8174-F4EE78ADD363}">
      <dgm:prSet phldrT="[Текст]" custT="1"/>
      <dgm:spPr/>
      <dgm:t>
        <a:bodyPr/>
        <a:lstStyle/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2 уровень </a:t>
          </a:r>
        </a:p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(</a:t>
          </a:r>
          <a:r>
            <a:rPr lang="ru-RU" sz="2400" b="1" dirty="0">
              <a:latin typeface="Bookman Old Style" panose="02050604050505020204" pitchFamily="18" charset="0"/>
              <a:cs typeface="Times New Roman" panose="02020603050405020304" pitchFamily="18" charset="0"/>
            </a:rPr>
            <a:t>воссоздание картины с помощью предметов)</a:t>
          </a:r>
          <a:endParaRPr lang="ru-RU" sz="2400" b="1" dirty="0">
            <a:latin typeface="Bookman Old Style" panose="02050604050505020204" pitchFamily="18" charset="0"/>
          </a:endParaRPr>
        </a:p>
      </dgm:t>
    </dgm:pt>
    <dgm:pt modelId="{F0F022B8-50D8-46DE-9CC7-2C7E035299B9}" type="parTrans" cxnId="{2EA5ED84-6437-4385-8C58-048C13B28ED5}">
      <dgm:prSet/>
      <dgm:spPr/>
      <dgm:t>
        <a:bodyPr/>
        <a:lstStyle/>
        <a:p>
          <a:endParaRPr lang="ru-RU"/>
        </a:p>
      </dgm:t>
    </dgm:pt>
    <dgm:pt modelId="{3D1ECC7F-54D1-4010-B62B-E01D33286DFB}" type="sibTrans" cxnId="{2EA5ED84-6437-4385-8C58-048C13B28ED5}">
      <dgm:prSet/>
      <dgm:spPr/>
      <dgm:t>
        <a:bodyPr/>
        <a:lstStyle/>
        <a:p>
          <a:endParaRPr lang="ru-RU"/>
        </a:p>
      </dgm:t>
    </dgm:pt>
    <dgm:pt modelId="{B1EAB86A-1B52-4D54-BD7D-4B2B73C9A23E}">
      <dgm:prSet phldrT="[Текст]" custT="1"/>
      <dgm:spPr/>
      <dgm:t>
        <a:bodyPr/>
        <a:lstStyle/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1 уровень</a:t>
          </a:r>
        </a:p>
        <a:p>
          <a:r>
            <a:rPr lang="ru-RU" sz="2400" dirty="0">
              <a:latin typeface="Bookman Old Style" panose="02050604050505020204" pitchFamily="18" charset="0"/>
              <a:cs typeface="Times New Roman" panose="02020603050405020304" pitchFamily="18" charset="0"/>
            </a:rPr>
            <a:t> </a:t>
          </a:r>
          <a:r>
            <a:rPr lang="ru-RU" sz="2400" b="1" dirty="0">
              <a:latin typeface="Bookman Old Style" panose="02050604050505020204" pitchFamily="18" charset="0"/>
              <a:cs typeface="Times New Roman" panose="02020603050405020304" pitchFamily="18" charset="0"/>
            </a:rPr>
            <a:t>(выполнение по шаблону)</a:t>
          </a:r>
          <a:endParaRPr lang="ru-RU" sz="2400" b="1" dirty="0">
            <a:latin typeface="Bookman Old Style" panose="02050604050505020204" pitchFamily="18" charset="0"/>
          </a:endParaRPr>
        </a:p>
      </dgm:t>
    </dgm:pt>
    <dgm:pt modelId="{DE7C190A-B476-49AA-B7DC-AD1108859700}" type="parTrans" cxnId="{0AD250AD-9BC9-4216-9516-58EFC7E0F4EC}">
      <dgm:prSet/>
      <dgm:spPr/>
      <dgm:t>
        <a:bodyPr/>
        <a:lstStyle/>
        <a:p>
          <a:endParaRPr lang="ru-RU"/>
        </a:p>
      </dgm:t>
    </dgm:pt>
    <dgm:pt modelId="{82DE5FE2-6D0F-4BD3-9501-A52788459695}" type="sibTrans" cxnId="{0AD250AD-9BC9-4216-9516-58EFC7E0F4EC}">
      <dgm:prSet/>
      <dgm:spPr/>
      <dgm:t>
        <a:bodyPr/>
        <a:lstStyle/>
        <a:p>
          <a:endParaRPr lang="ru-RU"/>
        </a:p>
      </dgm:t>
    </dgm:pt>
    <dgm:pt modelId="{B0B6E642-B129-497A-BF86-373C536FD5D7}" type="pres">
      <dgm:prSet presAssocID="{F1CA3CE0-4F27-459E-97BA-8F56DCD1E332}" presName="compositeShape" presStyleCnt="0">
        <dgm:presLayoutVars>
          <dgm:dir/>
          <dgm:resizeHandles/>
        </dgm:presLayoutVars>
      </dgm:prSet>
      <dgm:spPr/>
    </dgm:pt>
    <dgm:pt modelId="{9962E3B9-EE6A-4179-AD3E-AE8792A011FB}" type="pres">
      <dgm:prSet presAssocID="{F1CA3CE0-4F27-459E-97BA-8F56DCD1E332}" presName="pyramid" presStyleLbl="node1" presStyleIdx="0" presStyleCnt="1"/>
      <dgm:spPr/>
    </dgm:pt>
    <dgm:pt modelId="{16893C8F-9A86-435C-8872-CC04EB01894D}" type="pres">
      <dgm:prSet presAssocID="{F1CA3CE0-4F27-459E-97BA-8F56DCD1E332}" presName="theList" presStyleCnt="0"/>
      <dgm:spPr/>
    </dgm:pt>
    <dgm:pt modelId="{0777A4F1-555A-4EF8-A831-6EDEC390EB4C}" type="pres">
      <dgm:prSet presAssocID="{FD97EF70-2CE5-4233-87A8-C4A155D32B77}" presName="aNode" presStyleLbl="fgAcc1" presStyleIdx="0" presStyleCnt="3" custScaleX="123530" custScaleY="108558" custLinFactY="-15927" custLinFactNeighborX="3855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309524-BDA3-4A5A-AC86-26074171205A}" type="pres">
      <dgm:prSet presAssocID="{FD97EF70-2CE5-4233-87A8-C4A155D32B77}" presName="aSpace" presStyleCnt="0"/>
      <dgm:spPr/>
    </dgm:pt>
    <dgm:pt modelId="{BEB49CFE-7003-4803-A5DD-DD5CA02799C5}" type="pres">
      <dgm:prSet presAssocID="{51279D00-B863-43F6-8174-F4EE78ADD363}" presName="aNode" presStyleLbl="fgAcc1" presStyleIdx="1" presStyleCnt="3" custScaleX="122482" custScaleY="88499" custLinFactNeighborX="38884" custLinFactNeighborY="87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75D2EA-C1F5-4C30-858A-2C39139C954F}" type="pres">
      <dgm:prSet presAssocID="{51279D00-B863-43F6-8174-F4EE78ADD363}" presName="aSpace" presStyleCnt="0"/>
      <dgm:spPr/>
    </dgm:pt>
    <dgm:pt modelId="{0E2BCF96-DCB7-4215-A24B-FF3162269AF0}" type="pres">
      <dgm:prSet presAssocID="{B1EAB86A-1B52-4D54-BD7D-4B2B73C9A23E}" presName="aNode" presStyleLbl="fgAcc1" presStyleIdx="2" presStyleCnt="3" custScaleX="119427" custScaleY="86900" custLinFactY="18962" custLinFactNeighborX="3735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B3CA21-482A-4B5E-ABC0-6DD069630ADB}" type="pres">
      <dgm:prSet presAssocID="{B1EAB86A-1B52-4D54-BD7D-4B2B73C9A23E}" presName="aSpace" presStyleCnt="0"/>
      <dgm:spPr/>
    </dgm:pt>
  </dgm:ptLst>
  <dgm:cxnLst>
    <dgm:cxn modelId="{6269208B-881C-469A-A96D-A63FC2C1A887}" srcId="{F1CA3CE0-4F27-459E-97BA-8F56DCD1E332}" destId="{FD97EF70-2CE5-4233-87A8-C4A155D32B77}" srcOrd="0" destOrd="0" parTransId="{349DAB8F-5167-486F-8BBD-21913A82CA08}" sibTransId="{6920205F-57A1-431A-B95F-9C2A26E9D6D9}"/>
    <dgm:cxn modelId="{FF8165ED-B989-4809-B5A7-EDC9452E8B36}" type="presOf" srcId="{B1EAB86A-1B52-4D54-BD7D-4B2B73C9A23E}" destId="{0E2BCF96-DCB7-4215-A24B-FF3162269AF0}" srcOrd="0" destOrd="0" presId="urn:microsoft.com/office/officeart/2005/8/layout/pyramid2"/>
    <dgm:cxn modelId="{7DD7F80A-812F-4AA8-83B0-4786E9EC50DB}" type="presOf" srcId="{51279D00-B863-43F6-8174-F4EE78ADD363}" destId="{BEB49CFE-7003-4803-A5DD-DD5CA02799C5}" srcOrd="0" destOrd="0" presId="urn:microsoft.com/office/officeart/2005/8/layout/pyramid2"/>
    <dgm:cxn modelId="{C159D581-77C2-4DAA-A0D9-F5C3F4184D4F}" type="presOf" srcId="{F1CA3CE0-4F27-459E-97BA-8F56DCD1E332}" destId="{B0B6E642-B129-497A-BF86-373C536FD5D7}" srcOrd="0" destOrd="0" presId="urn:microsoft.com/office/officeart/2005/8/layout/pyramid2"/>
    <dgm:cxn modelId="{41FA18C8-518E-4836-AA9B-F90211E1E5AF}" type="presOf" srcId="{FD97EF70-2CE5-4233-87A8-C4A155D32B77}" destId="{0777A4F1-555A-4EF8-A831-6EDEC390EB4C}" srcOrd="0" destOrd="0" presId="urn:microsoft.com/office/officeart/2005/8/layout/pyramid2"/>
    <dgm:cxn modelId="{2EA5ED84-6437-4385-8C58-048C13B28ED5}" srcId="{F1CA3CE0-4F27-459E-97BA-8F56DCD1E332}" destId="{51279D00-B863-43F6-8174-F4EE78ADD363}" srcOrd="1" destOrd="0" parTransId="{F0F022B8-50D8-46DE-9CC7-2C7E035299B9}" sibTransId="{3D1ECC7F-54D1-4010-B62B-E01D33286DFB}"/>
    <dgm:cxn modelId="{0AD250AD-9BC9-4216-9516-58EFC7E0F4EC}" srcId="{F1CA3CE0-4F27-459E-97BA-8F56DCD1E332}" destId="{B1EAB86A-1B52-4D54-BD7D-4B2B73C9A23E}" srcOrd="2" destOrd="0" parTransId="{DE7C190A-B476-49AA-B7DC-AD1108859700}" sibTransId="{82DE5FE2-6D0F-4BD3-9501-A52788459695}"/>
    <dgm:cxn modelId="{BE8D9011-E54F-4ADA-B439-699CECD9D2DE}" type="presParOf" srcId="{B0B6E642-B129-497A-BF86-373C536FD5D7}" destId="{9962E3B9-EE6A-4179-AD3E-AE8792A011FB}" srcOrd="0" destOrd="0" presId="urn:microsoft.com/office/officeart/2005/8/layout/pyramid2"/>
    <dgm:cxn modelId="{178E8B7E-FB55-43E6-9BC0-F0F09083925D}" type="presParOf" srcId="{B0B6E642-B129-497A-BF86-373C536FD5D7}" destId="{16893C8F-9A86-435C-8872-CC04EB01894D}" srcOrd="1" destOrd="0" presId="urn:microsoft.com/office/officeart/2005/8/layout/pyramid2"/>
    <dgm:cxn modelId="{11F67BED-0C9A-4875-B9C1-460C3539104A}" type="presParOf" srcId="{16893C8F-9A86-435C-8872-CC04EB01894D}" destId="{0777A4F1-555A-4EF8-A831-6EDEC390EB4C}" srcOrd="0" destOrd="0" presId="urn:microsoft.com/office/officeart/2005/8/layout/pyramid2"/>
    <dgm:cxn modelId="{79911F34-1927-4665-A8BC-58F47A9D5B04}" type="presParOf" srcId="{16893C8F-9A86-435C-8872-CC04EB01894D}" destId="{41309524-BDA3-4A5A-AC86-26074171205A}" srcOrd="1" destOrd="0" presId="urn:microsoft.com/office/officeart/2005/8/layout/pyramid2"/>
    <dgm:cxn modelId="{F56554C2-FDFE-4734-AA44-2FFEA4ED9546}" type="presParOf" srcId="{16893C8F-9A86-435C-8872-CC04EB01894D}" destId="{BEB49CFE-7003-4803-A5DD-DD5CA02799C5}" srcOrd="2" destOrd="0" presId="urn:microsoft.com/office/officeart/2005/8/layout/pyramid2"/>
    <dgm:cxn modelId="{901EA172-B178-4342-925A-4B9AFCB324F8}" type="presParOf" srcId="{16893C8F-9A86-435C-8872-CC04EB01894D}" destId="{F775D2EA-C1F5-4C30-858A-2C39139C954F}" srcOrd="3" destOrd="0" presId="urn:microsoft.com/office/officeart/2005/8/layout/pyramid2"/>
    <dgm:cxn modelId="{C2015902-41F1-489F-A594-3A655F82B37C}" type="presParOf" srcId="{16893C8F-9A86-435C-8872-CC04EB01894D}" destId="{0E2BCF96-DCB7-4215-A24B-FF3162269AF0}" srcOrd="4" destOrd="0" presId="urn:microsoft.com/office/officeart/2005/8/layout/pyramid2"/>
    <dgm:cxn modelId="{1663C405-32D8-41BE-A3E6-174697246F93}" type="presParOf" srcId="{16893C8F-9A86-435C-8872-CC04EB01894D}" destId="{E0B3CA21-482A-4B5E-ABC0-6DD069630AD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90616-FFEA-4F09-91AF-0A81A2DDFF7D}">
      <dsp:nvSpPr>
        <dsp:cNvPr id="0" name=""/>
        <dsp:cNvSpPr/>
      </dsp:nvSpPr>
      <dsp:spPr>
        <a:xfrm>
          <a:off x="0" y="0"/>
          <a:ext cx="9854294" cy="590465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3A9B15-AC2A-487A-A09B-47A7701C9ED8}">
      <dsp:nvSpPr>
        <dsp:cNvPr id="0" name=""/>
        <dsp:cNvSpPr/>
      </dsp:nvSpPr>
      <dsp:spPr>
        <a:xfrm>
          <a:off x="63838" y="1584171"/>
          <a:ext cx="3669071" cy="28657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>
              <a:solidFill>
                <a:schemeClr val="tx1"/>
              </a:solidFill>
            </a:rPr>
            <a:t>Истощаемость внимания.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>
              <a:solidFill>
                <a:schemeClr val="tx1"/>
              </a:solidFill>
            </a:rPr>
            <a:t>Снижение познавательного интереса, речевой активности.</a:t>
          </a:r>
        </a:p>
      </dsp:txBody>
      <dsp:txXfrm>
        <a:off x="203734" y="1724067"/>
        <a:ext cx="3389279" cy="2585997"/>
      </dsp:txXfrm>
    </dsp:sp>
    <dsp:sp modelId="{F1E7609E-43A8-4595-81E4-B31E1C808275}">
      <dsp:nvSpPr>
        <dsp:cNvPr id="0" name=""/>
        <dsp:cNvSpPr/>
      </dsp:nvSpPr>
      <dsp:spPr>
        <a:xfrm>
          <a:off x="4151162" y="1656185"/>
          <a:ext cx="3248083" cy="273631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>
              <a:solidFill>
                <a:schemeClr val="tx1"/>
              </a:solidFill>
            </a:rPr>
            <a:t>Метод «Живая картина»: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>
              <a:solidFill>
                <a:schemeClr val="tx1"/>
              </a:solidFill>
            </a:rPr>
            <a:t>использование речевого, слухового, зрительного, тактильного анализатора.</a:t>
          </a:r>
        </a:p>
      </dsp:txBody>
      <dsp:txXfrm>
        <a:off x="4284738" y="1789761"/>
        <a:ext cx="2980931" cy="2469160"/>
      </dsp:txXfrm>
    </dsp:sp>
    <dsp:sp modelId="{AD6628D1-1367-4E13-92E5-4B94CFBDB256}">
      <dsp:nvSpPr>
        <dsp:cNvPr id="0" name=""/>
        <dsp:cNvSpPr/>
      </dsp:nvSpPr>
      <dsp:spPr>
        <a:xfrm>
          <a:off x="7671934" y="1656196"/>
          <a:ext cx="3903723" cy="273628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>
              <a:solidFill>
                <a:schemeClr val="tx1"/>
              </a:solidFill>
            </a:rPr>
            <a:t>Сформированная связная речь – важнейшее условие успешности обучения ребенка в школе. </a:t>
          </a:r>
        </a:p>
      </dsp:txBody>
      <dsp:txXfrm>
        <a:off x="7805509" y="1789771"/>
        <a:ext cx="3636573" cy="2469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045F-46A2-49E8-A204-0656FC7D7943}">
      <dsp:nvSpPr>
        <dsp:cNvPr id="0" name=""/>
        <dsp:cNvSpPr/>
      </dsp:nvSpPr>
      <dsp:spPr>
        <a:xfrm>
          <a:off x="1334831" y="430460"/>
          <a:ext cx="2833091" cy="12537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Bookman Old Style" panose="02050604050505020204" pitchFamily="18" charset="0"/>
            </a:rPr>
            <a:t>Рассматривание</a:t>
          </a:r>
        </a:p>
      </dsp:txBody>
      <dsp:txXfrm>
        <a:off x="1334831" y="430460"/>
        <a:ext cx="2833091" cy="1253728"/>
      </dsp:txXfrm>
    </dsp:sp>
    <dsp:sp modelId="{676CA4B1-C052-4AB3-B480-5FB8BFB2244C}">
      <dsp:nvSpPr>
        <dsp:cNvPr id="0" name=""/>
        <dsp:cNvSpPr/>
      </dsp:nvSpPr>
      <dsp:spPr>
        <a:xfrm>
          <a:off x="4332014" y="430460"/>
          <a:ext cx="2089546" cy="12537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Bookman Old Style" panose="02050604050505020204" pitchFamily="18" charset="0"/>
            </a:rPr>
            <a:t>Рассказ</a:t>
          </a:r>
        </a:p>
      </dsp:txBody>
      <dsp:txXfrm>
        <a:off x="4332014" y="430460"/>
        <a:ext cx="2089546" cy="1253728"/>
      </dsp:txXfrm>
    </dsp:sp>
    <dsp:sp modelId="{67E3B449-6741-4C2A-8510-CB95BECB7E3A}">
      <dsp:nvSpPr>
        <dsp:cNvPr id="0" name=""/>
        <dsp:cNvSpPr/>
      </dsp:nvSpPr>
      <dsp:spPr>
        <a:xfrm>
          <a:off x="6630515" y="430460"/>
          <a:ext cx="2089546" cy="12537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Bookman Old Style" panose="02050604050505020204" pitchFamily="18" charset="0"/>
            </a:rPr>
            <a:t>Описание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>
        <a:off x="6630515" y="430460"/>
        <a:ext cx="2089546" cy="1253728"/>
      </dsp:txXfrm>
    </dsp:sp>
    <dsp:sp modelId="{76783D0C-B891-4461-9748-93F005B11DF5}">
      <dsp:nvSpPr>
        <dsp:cNvPr id="0" name=""/>
        <dsp:cNvSpPr/>
      </dsp:nvSpPr>
      <dsp:spPr>
        <a:xfrm>
          <a:off x="8859665" y="430460"/>
          <a:ext cx="2331578" cy="12537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>
              <a:latin typeface="Bookman Old Style" panose="02050604050505020204" pitchFamily="18" charset="0"/>
            </a:rPr>
            <a:t>Художественное слово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8859665" y="430460"/>
        <a:ext cx="2331578" cy="1253728"/>
      </dsp:txXfrm>
    </dsp:sp>
    <dsp:sp modelId="{79BA1CBB-0FB5-4076-92BE-BBA47DEBA253}">
      <dsp:nvSpPr>
        <dsp:cNvPr id="0" name=""/>
        <dsp:cNvSpPr/>
      </dsp:nvSpPr>
      <dsp:spPr>
        <a:xfrm>
          <a:off x="598631" y="1893142"/>
          <a:ext cx="2252155" cy="12537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Bookman Old Style" panose="02050604050505020204" pitchFamily="18" charset="0"/>
            </a:rPr>
            <a:t>Дидактические упражнения</a:t>
          </a:r>
        </a:p>
      </dsp:txBody>
      <dsp:txXfrm>
        <a:off x="598631" y="1893142"/>
        <a:ext cx="2252155" cy="1253728"/>
      </dsp:txXfrm>
    </dsp:sp>
    <dsp:sp modelId="{317EA08D-076B-4D96-8C64-01ED36C5B520}">
      <dsp:nvSpPr>
        <dsp:cNvPr id="0" name=""/>
        <dsp:cNvSpPr/>
      </dsp:nvSpPr>
      <dsp:spPr>
        <a:xfrm>
          <a:off x="3059741" y="1893142"/>
          <a:ext cx="2089546" cy="12537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Bookman Old Style" panose="02050604050505020204" pitchFamily="18" charset="0"/>
            </a:rPr>
            <a:t>Игра - имитация</a:t>
          </a:r>
        </a:p>
      </dsp:txBody>
      <dsp:txXfrm>
        <a:off x="3059741" y="1893142"/>
        <a:ext cx="2089546" cy="1253728"/>
      </dsp:txXfrm>
    </dsp:sp>
    <dsp:sp modelId="{8A6370D2-2FD3-43EF-84EC-2AC1017644B9}">
      <dsp:nvSpPr>
        <dsp:cNvPr id="0" name=""/>
        <dsp:cNvSpPr/>
      </dsp:nvSpPr>
      <dsp:spPr>
        <a:xfrm>
          <a:off x="5311813" y="1893142"/>
          <a:ext cx="2089546" cy="12537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Bookman Old Style" panose="02050604050505020204" pitchFamily="18" charset="0"/>
            </a:rPr>
            <a:t>Загадывание загадок</a:t>
          </a:r>
        </a:p>
      </dsp:txBody>
      <dsp:txXfrm>
        <a:off x="5311813" y="1893142"/>
        <a:ext cx="2089546" cy="1253728"/>
      </dsp:txXfrm>
    </dsp:sp>
    <dsp:sp modelId="{3242379B-8E1A-4F0D-A0E1-6826AEE345E6}">
      <dsp:nvSpPr>
        <dsp:cNvPr id="0" name=""/>
        <dsp:cNvSpPr/>
      </dsp:nvSpPr>
      <dsp:spPr>
        <a:xfrm>
          <a:off x="7610314" y="1893142"/>
          <a:ext cx="2089546" cy="12537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>
              <a:latin typeface="Bookman Old Style" panose="02050604050505020204" pitchFamily="18" charset="0"/>
            </a:rPr>
            <a:t>Поручение</a:t>
          </a:r>
          <a:endParaRPr lang="ru-RU" sz="1900" kern="1200" dirty="0">
            <a:latin typeface="Bookman Old Style" panose="02050604050505020204" pitchFamily="18" charset="0"/>
          </a:endParaRPr>
        </a:p>
      </dsp:txBody>
      <dsp:txXfrm>
        <a:off x="7610314" y="1893142"/>
        <a:ext cx="2089546" cy="1253728"/>
      </dsp:txXfrm>
    </dsp:sp>
    <dsp:sp modelId="{63F396E1-EDC2-428B-B6EC-B1CD33EBEFAC}">
      <dsp:nvSpPr>
        <dsp:cNvPr id="0" name=""/>
        <dsp:cNvSpPr/>
      </dsp:nvSpPr>
      <dsp:spPr>
        <a:xfrm>
          <a:off x="9955245" y="1893142"/>
          <a:ext cx="2089546" cy="12537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Bookman Old Style" panose="02050604050505020204" pitchFamily="18" charset="0"/>
            </a:rPr>
            <a:t>Действия</a:t>
          </a:r>
          <a:r>
            <a:rPr lang="ru-RU" sz="2200" kern="1200" dirty="0">
              <a:latin typeface="Bookman Old Style" panose="02050604050505020204" pitchFamily="18" charset="0"/>
            </a:rPr>
            <a:t> и задания</a:t>
          </a:r>
        </a:p>
      </dsp:txBody>
      <dsp:txXfrm>
        <a:off x="9955245" y="1893142"/>
        <a:ext cx="2089546" cy="1253728"/>
      </dsp:txXfrm>
    </dsp:sp>
    <dsp:sp modelId="{3FFE6983-96F6-4B6D-81D7-DE59D97BE647}">
      <dsp:nvSpPr>
        <dsp:cNvPr id="0" name=""/>
        <dsp:cNvSpPr/>
      </dsp:nvSpPr>
      <dsp:spPr>
        <a:xfrm>
          <a:off x="679936" y="3355825"/>
          <a:ext cx="2089546" cy="12537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>
              <a:latin typeface="Bookman Old Style" panose="02050604050505020204" pitchFamily="18" charset="0"/>
            </a:rPr>
            <a:t>Вопрос - ответ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679936" y="3355825"/>
        <a:ext cx="2089546" cy="1253728"/>
      </dsp:txXfrm>
    </dsp:sp>
    <dsp:sp modelId="{A37841D7-54D6-418F-BBFF-6385ACE7F238}">
      <dsp:nvSpPr>
        <dsp:cNvPr id="0" name=""/>
        <dsp:cNvSpPr/>
      </dsp:nvSpPr>
      <dsp:spPr>
        <a:xfrm>
          <a:off x="2861067" y="3355825"/>
          <a:ext cx="2089546" cy="12537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latin typeface="Bookman Old Style" panose="02050604050505020204" pitchFamily="18" charset="0"/>
            </a:rPr>
            <a:t>Пальчиковые игры</a:t>
          </a:r>
        </a:p>
      </dsp:txBody>
      <dsp:txXfrm>
        <a:off x="2861067" y="3355825"/>
        <a:ext cx="2089546" cy="1253728"/>
      </dsp:txXfrm>
    </dsp:sp>
    <dsp:sp modelId="{245C3115-9BBA-4937-B88A-B3F2389424AD}">
      <dsp:nvSpPr>
        <dsp:cNvPr id="0" name=""/>
        <dsp:cNvSpPr/>
      </dsp:nvSpPr>
      <dsp:spPr>
        <a:xfrm>
          <a:off x="5051226" y="3355825"/>
          <a:ext cx="2089546" cy="12537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Bookman Old Style" panose="02050604050505020204" pitchFamily="18" charset="0"/>
            </a:rPr>
            <a:t>Речевое</a:t>
          </a:r>
          <a:r>
            <a:rPr lang="ru-RU" sz="2200" kern="1200" dirty="0">
              <a:latin typeface="Bookman Old Style" panose="02050604050505020204" pitchFamily="18" charset="0"/>
            </a:rPr>
            <a:t> подражание</a:t>
          </a:r>
        </a:p>
      </dsp:txBody>
      <dsp:txXfrm>
        <a:off x="5051226" y="3355825"/>
        <a:ext cx="2089546" cy="1253728"/>
      </dsp:txXfrm>
    </dsp:sp>
    <dsp:sp modelId="{9956BB87-939E-4B6D-87E0-33BF5A72BEAE}">
      <dsp:nvSpPr>
        <dsp:cNvPr id="0" name=""/>
        <dsp:cNvSpPr/>
      </dsp:nvSpPr>
      <dsp:spPr>
        <a:xfrm>
          <a:off x="7349727" y="3355825"/>
          <a:ext cx="2089546" cy="12537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latin typeface="Bookman Old Style" panose="02050604050505020204" pitchFamily="18" charset="0"/>
            </a:rPr>
            <a:t>Показ с называнием</a:t>
          </a:r>
        </a:p>
      </dsp:txBody>
      <dsp:txXfrm>
        <a:off x="7349727" y="3355825"/>
        <a:ext cx="2089546" cy="1253728"/>
      </dsp:txXfrm>
    </dsp:sp>
    <dsp:sp modelId="{25B6F7D4-95B8-43E7-B8A9-76A48C2B080B}">
      <dsp:nvSpPr>
        <dsp:cNvPr id="0" name=""/>
        <dsp:cNvSpPr/>
      </dsp:nvSpPr>
      <dsp:spPr>
        <a:xfrm>
          <a:off x="9648228" y="3355825"/>
          <a:ext cx="2089546" cy="12537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latin typeface="Bookman Old Style" panose="02050604050505020204" pitchFamily="18" charset="0"/>
            </a:rPr>
            <a:t>Подсказывание нового слова</a:t>
          </a:r>
        </a:p>
      </dsp:txBody>
      <dsp:txXfrm>
        <a:off x="9648228" y="3355825"/>
        <a:ext cx="2089546" cy="12537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2E3B9-EE6A-4179-AD3E-AE8792A011FB}">
      <dsp:nvSpPr>
        <dsp:cNvPr id="0" name=""/>
        <dsp:cNvSpPr/>
      </dsp:nvSpPr>
      <dsp:spPr>
        <a:xfrm>
          <a:off x="1357596" y="0"/>
          <a:ext cx="5418667" cy="5418667"/>
        </a:xfrm>
        <a:prstGeom prst="triangl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77A4F1-555A-4EF8-A831-6EDEC390EB4C}">
      <dsp:nvSpPr>
        <dsp:cNvPr id="0" name=""/>
        <dsp:cNvSpPr/>
      </dsp:nvSpPr>
      <dsp:spPr>
        <a:xfrm>
          <a:off x="5010148" y="158918"/>
          <a:ext cx="4350891" cy="1463705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3 уровень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(воссоздание картины, где дети являются самими героями )</a:t>
          </a:r>
          <a:endParaRPr lang="ru-RU" sz="2400" b="1" kern="1200" dirty="0">
            <a:latin typeface="Bookman Old Style" panose="02050604050505020204" pitchFamily="18" charset="0"/>
          </a:endParaRPr>
        </a:p>
      </dsp:txBody>
      <dsp:txXfrm>
        <a:off x="5081600" y="230370"/>
        <a:ext cx="4207987" cy="1320801"/>
      </dsp:txXfrm>
    </dsp:sp>
    <dsp:sp modelId="{BEB49CFE-7003-4803-A5DD-DD5CA02799C5}">
      <dsp:nvSpPr>
        <dsp:cNvPr id="0" name=""/>
        <dsp:cNvSpPr/>
      </dsp:nvSpPr>
      <dsp:spPr>
        <a:xfrm>
          <a:off x="5040553" y="2322590"/>
          <a:ext cx="4313979" cy="119324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2 уровень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(</a:t>
          </a:r>
          <a:r>
            <a:rPr lang="ru-RU" sz="2400" b="1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воссоздание картины с помощью предметов)</a:t>
          </a:r>
          <a:endParaRPr lang="ru-RU" sz="2400" b="1" kern="1200" dirty="0">
            <a:latin typeface="Bookman Old Style" panose="02050604050505020204" pitchFamily="18" charset="0"/>
          </a:endParaRPr>
        </a:p>
      </dsp:txBody>
      <dsp:txXfrm>
        <a:off x="5098802" y="2380839"/>
        <a:ext cx="4197481" cy="1076748"/>
      </dsp:txXfrm>
    </dsp:sp>
    <dsp:sp modelId="{0E2BCF96-DCB7-4215-A24B-FF3162269AF0}">
      <dsp:nvSpPr>
        <dsp:cNvPr id="0" name=""/>
        <dsp:cNvSpPr/>
      </dsp:nvSpPr>
      <dsp:spPr>
        <a:xfrm>
          <a:off x="5040571" y="3960443"/>
          <a:ext cx="4206378" cy="1171687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1 уровень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(выполнение по шаблону)</a:t>
          </a:r>
          <a:endParaRPr lang="ru-RU" sz="2400" b="1" kern="1200" dirty="0">
            <a:latin typeface="Bookman Old Style" panose="02050604050505020204" pitchFamily="18" charset="0"/>
          </a:endParaRPr>
        </a:p>
      </dsp:txBody>
      <dsp:txXfrm>
        <a:off x="5097768" y="4017640"/>
        <a:ext cx="4091984" cy="10572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2E3B9-EE6A-4179-AD3E-AE8792A011FB}">
      <dsp:nvSpPr>
        <dsp:cNvPr id="0" name=""/>
        <dsp:cNvSpPr/>
      </dsp:nvSpPr>
      <dsp:spPr>
        <a:xfrm>
          <a:off x="1357596" y="0"/>
          <a:ext cx="5418667" cy="5418667"/>
        </a:xfrm>
        <a:prstGeom prst="triangl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77A4F1-555A-4EF8-A831-6EDEC390EB4C}">
      <dsp:nvSpPr>
        <dsp:cNvPr id="0" name=""/>
        <dsp:cNvSpPr/>
      </dsp:nvSpPr>
      <dsp:spPr>
        <a:xfrm>
          <a:off x="5010148" y="158918"/>
          <a:ext cx="4350891" cy="1463705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3 уровень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(воссоздание картины, где дети являются самими героями )</a:t>
          </a:r>
          <a:endParaRPr lang="ru-RU" sz="2400" b="1" kern="1200" dirty="0">
            <a:latin typeface="Bookman Old Style" panose="02050604050505020204" pitchFamily="18" charset="0"/>
          </a:endParaRPr>
        </a:p>
      </dsp:txBody>
      <dsp:txXfrm>
        <a:off x="5081600" y="230370"/>
        <a:ext cx="4207987" cy="1320801"/>
      </dsp:txXfrm>
    </dsp:sp>
    <dsp:sp modelId="{BEB49CFE-7003-4803-A5DD-DD5CA02799C5}">
      <dsp:nvSpPr>
        <dsp:cNvPr id="0" name=""/>
        <dsp:cNvSpPr/>
      </dsp:nvSpPr>
      <dsp:spPr>
        <a:xfrm>
          <a:off x="5040553" y="2322590"/>
          <a:ext cx="4313979" cy="119324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2 уровень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(</a:t>
          </a:r>
          <a:r>
            <a:rPr lang="ru-RU" sz="2400" b="1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воссоздание картины с помощью предметов)</a:t>
          </a:r>
          <a:endParaRPr lang="ru-RU" sz="2400" b="1" kern="1200" dirty="0">
            <a:latin typeface="Bookman Old Style" panose="02050604050505020204" pitchFamily="18" charset="0"/>
          </a:endParaRPr>
        </a:p>
      </dsp:txBody>
      <dsp:txXfrm>
        <a:off x="5098802" y="2380839"/>
        <a:ext cx="4197481" cy="1076748"/>
      </dsp:txXfrm>
    </dsp:sp>
    <dsp:sp modelId="{0E2BCF96-DCB7-4215-A24B-FF3162269AF0}">
      <dsp:nvSpPr>
        <dsp:cNvPr id="0" name=""/>
        <dsp:cNvSpPr/>
      </dsp:nvSpPr>
      <dsp:spPr>
        <a:xfrm>
          <a:off x="5040571" y="3960443"/>
          <a:ext cx="4206378" cy="1171687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1 уровень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(выполнение по шаблону)</a:t>
          </a:r>
          <a:endParaRPr lang="ru-RU" sz="2400" b="1" kern="1200" dirty="0">
            <a:latin typeface="Bookman Old Style" panose="02050604050505020204" pitchFamily="18" charset="0"/>
          </a:endParaRPr>
        </a:p>
      </dsp:txBody>
      <dsp:txXfrm>
        <a:off x="5097768" y="4017640"/>
        <a:ext cx="4091984" cy="10572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0A26E-F500-42B1-B845-36737F8CE046}">
      <dsp:nvSpPr>
        <dsp:cNvPr id="0" name=""/>
        <dsp:cNvSpPr/>
      </dsp:nvSpPr>
      <dsp:spPr>
        <a:xfrm>
          <a:off x="885698" y="0"/>
          <a:ext cx="10037915" cy="4608488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28AC13-F595-4413-AFBD-29E150605FD6}">
      <dsp:nvSpPr>
        <dsp:cNvPr id="0" name=""/>
        <dsp:cNvSpPr/>
      </dsp:nvSpPr>
      <dsp:spPr>
        <a:xfrm>
          <a:off x="5910" y="1382546"/>
          <a:ext cx="2842768" cy="184339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0" i="0" kern="1200" dirty="0">
              <a:solidFill>
                <a:schemeClr val="tx1"/>
              </a:solidFill>
              <a:latin typeface="Bookman Old Style" panose="02050604050505020204" pitchFamily="18" charset="0"/>
            </a:rPr>
            <a:t>Выбор картины, словесные игры</a:t>
          </a:r>
        </a:p>
      </dsp:txBody>
      <dsp:txXfrm>
        <a:off x="95897" y="1472533"/>
        <a:ext cx="2662794" cy="1663421"/>
      </dsp:txXfrm>
    </dsp:sp>
    <dsp:sp modelId="{4B79F9AF-3688-4280-B1FA-39EBD9FE8776}">
      <dsp:nvSpPr>
        <dsp:cNvPr id="0" name=""/>
        <dsp:cNvSpPr/>
      </dsp:nvSpPr>
      <dsp:spPr>
        <a:xfrm>
          <a:off x="2990817" y="1382546"/>
          <a:ext cx="2842768" cy="1843395"/>
        </a:xfrm>
        <a:prstGeom prst="roundRect">
          <a:avLst/>
        </a:prstGeom>
        <a:gradFill rotWithShape="0">
          <a:gsLst>
            <a:gs pos="0">
              <a:schemeClr val="accent4">
                <a:hueOff val="-2757287"/>
                <a:satOff val="15482"/>
                <a:lumOff val="-719"/>
                <a:alphaOff val="0"/>
                <a:shade val="51000"/>
                <a:satMod val="130000"/>
              </a:schemeClr>
            </a:gs>
            <a:gs pos="80000">
              <a:schemeClr val="accent4">
                <a:hueOff val="-2757287"/>
                <a:satOff val="15482"/>
                <a:lumOff val="-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2757287"/>
                <a:satOff val="15482"/>
                <a:lumOff val="-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0" i="0" kern="1200" dirty="0">
              <a:solidFill>
                <a:schemeClr val="tx1"/>
              </a:solidFill>
              <a:latin typeface="Bookman Old Style" panose="02050604050505020204" pitchFamily="18" charset="0"/>
            </a:rPr>
            <a:t>Подбор атрибутов</a:t>
          </a:r>
        </a:p>
      </dsp:txBody>
      <dsp:txXfrm>
        <a:off x="3080804" y="1472533"/>
        <a:ext cx="2662794" cy="1663421"/>
      </dsp:txXfrm>
    </dsp:sp>
    <dsp:sp modelId="{D94C8206-B13D-485E-A168-B91B5998AC3E}">
      <dsp:nvSpPr>
        <dsp:cNvPr id="0" name=""/>
        <dsp:cNvSpPr/>
      </dsp:nvSpPr>
      <dsp:spPr>
        <a:xfrm>
          <a:off x="5906771" y="1346729"/>
          <a:ext cx="2842768" cy="1843395"/>
        </a:xfrm>
        <a:prstGeom prst="roundRect">
          <a:avLst/>
        </a:prstGeom>
        <a:gradFill rotWithShape="0">
          <a:gsLst>
            <a:gs pos="0">
              <a:schemeClr val="accent4">
                <a:hueOff val="-5514574"/>
                <a:satOff val="30963"/>
                <a:lumOff val="-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5514574"/>
                <a:satOff val="30963"/>
                <a:lumOff val="-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5514574"/>
                <a:satOff val="30963"/>
                <a:lumOff val="-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0" i="0" kern="1200" dirty="0">
              <a:solidFill>
                <a:schemeClr val="tx1"/>
              </a:solidFill>
              <a:latin typeface="Bookman Old Style" panose="02050604050505020204" pitchFamily="18" charset="0"/>
            </a:rPr>
            <a:t>Создание картины</a:t>
          </a:r>
        </a:p>
      </dsp:txBody>
      <dsp:txXfrm>
        <a:off x="5996758" y="1436716"/>
        <a:ext cx="2662794" cy="1663421"/>
      </dsp:txXfrm>
    </dsp:sp>
    <dsp:sp modelId="{1883AF12-1AA5-4EFE-93FF-F74579DFDD8E}">
      <dsp:nvSpPr>
        <dsp:cNvPr id="0" name=""/>
        <dsp:cNvSpPr/>
      </dsp:nvSpPr>
      <dsp:spPr>
        <a:xfrm>
          <a:off x="8960632" y="1382546"/>
          <a:ext cx="2842768" cy="1843395"/>
        </a:xfrm>
        <a:prstGeom prst="roundRect">
          <a:avLst/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8271860"/>
                <a:satOff val="46445"/>
                <a:lumOff val="-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0" i="0" kern="1200" dirty="0">
              <a:solidFill>
                <a:schemeClr val="tx1"/>
              </a:solidFill>
              <a:latin typeface="Bookman Old Style" panose="02050604050505020204" pitchFamily="18" charset="0"/>
            </a:rPr>
            <a:t>Сравнение, анализ.</a:t>
          </a:r>
        </a:p>
      </dsp:txBody>
      <dsp:txXfrm>
        <a:off x="9050619" y="1472533"/>
        <a:ext cx="2662794" cy="16634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2E3B9-EE6A-4179-AD3E-AE8792A011FB}">
      <dsp:nvSpPr>
        <dsp:cNvPr id="0" name=""/>
        <dsp:cNvSpPr/>
      </dsp:nvSpPr>
      <dsp:spPr>
        <a:xfrm>
          <a:off x="1357596" y="0"/>
          <a:ext cx="5418667" cy="5418667"/>
        </a:xfrm>
        <a:prstGeom prst="triangl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77A4F1-555A-4EF8-A831-6EDEC390EB4C}">
      <dsp:nvSpPr>
        <dsp:cNvPr id="0" name=""/>
        <dsp:cNvSpPr/>
      </dsp:nvSpPr>
      <dsp:spPr>
        <a:xfrm>
          <a:off x="5010148" y="158918"/>
          <a:ext cx="4350891" cy="1463705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3 уровень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(воссоздание картины, где дети являются самими героями )</a:t>
          </a:r>
          <a:endParaRPr lang="ru-RU" sz="2400" b="1" kern="1200" dirty="0">
            <a:latin typeface="Bookman Old Style" panose="02050604050505020204" pitchFamily="18" charset="0"/>
          </a:endParaRPr>
        </a:p>
      </dsp:txBody>
      <dsp:txXfrm>
        <a:off x="5081600" y="230370"/>
        <a:ext cx="4207987" cy="1320801"/>
      </dsp:txXfrm>
    </dsp:sp>
    <dsp:sp modelId="{BEB49CFE-7003-4803-A5DD-DD5CA02799C5}">
      <dsp:nvSpPr>
        <dsp:cNvPr id="0" name=""/>
        <dsp:cNvSpPr/>
      </dsp:nvSpPr>
      <dsp:spPr>
        <a:xfrm>
          <a:off x="5040553" y="2322590"/>
          <a:ext cx="4313979" cy="119324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2 уровень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(</a:t>
          </a:r>
          <a:r>
            <a:rPr lang="ru-RU" sz="2400" b="1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воссоздание картины с помощью предметов)</a:t>
          </a:r>
          <a:endParaRPr lang="ru-RU" sz="2400" b="1" kern="1200" dirty="0">
            <a:latin typeface="Bookman Old Style" panose="02050604050505020204" pitchFamily="18" charset="0"/>
          </a:endParaRPr>
        </a:p>
      </dsp:txBody>
      <dsp:txXfrm>
        <a:off x="5098802" y="2380839"/>
        <a:ext cx="4197481" cy="1076748"/>
      </dsp:txXfrm>
    </dsp:sp>
    <dsp:sp modelId="{0E2BCF96-DCB7-4215-A24B-FF3162269AF0}">
      <dsp:nvSpPr>
        <dsp:cNvPr id="0" name=""/>
        <dsp:cNvSpPr/>
      </dsp:nvSpPr>
      <dsp:spPr>
        <a:xfrm>
          <a:off x="5040571" y="3960443"/>
          <a:ext cx="4206378" cy="1171687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1 уровень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>
              <a:latin typeface="Bookman Old Style" panose="02050604050505020204" pitchFamily="18" charset="0"/>
              <a:cs typeface="Times New Roman" panose="02020603050405020304" pitchFamily="18" charset="0"/>
            </a:rPr>
            <a:t>(выполнение по шаблону)</a:t>
          </a:r>
          <a:endParaRPr lang="ru-RU" sz="2400" b="1" kern="1200" dirty="0">
            <a:latin typeface="Bookman Old Style" panose="02050604050505020204" pitchFamily="18" charset="0"/>
          </a:endParaRPr>
        </a:p>
      </dsp:txBody>
      <dsp:txXfrm>
        <a:off x="5097768" y="4017640"/>
        <a:ext cx="4091984" cy="10572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3445" y="2420888"/>
            <a:ext cx="8640960" cy="1080120"/>
          </a:xfrm>
        </p:spPr>
        <p:txBody>
          <a:bodyPr/>
          <a:lstStyle>
            <a:lvl1pPr>
              <a:defRPr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89408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39349" y="191549"/>
            <a:ext cx="1180931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679509" y="1556792"/>
            <a:ext cx="950505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5733" y="4406901"/>
            <a:ext cx="7630551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95733" y="2906713"/>
            <a:ext cx="76305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9349" y="2060848"/>
            <a:ext cx="576064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2011" y="2071390"/>
            <a:ext cx="576064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360" y="1916832"/>
            <a:ext cx="556861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5360" y="2556594"/>
            <a:ext cx="5568619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88022" y="1934294"/>
            <a:ext cx="566462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88022" y="2574056"/>
            <a:ext cx="5664629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833747" y="6410897"/>
            <a:ext cx="162065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538912" y="6356351"/>
            <a:ext cx="2199456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961747" y="6356351"/>
            <a:ext cx="162065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513622"/>
            <a:ext cx="4011084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1851" y="1916833"/>
            <a:ext cx="6815667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191549"/>
            <a:ext cx="1180931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1477" y="1556792"/>
            <a:ext cx="950505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917" y="45855"/>
            <a:ext cx="1010349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404664"/>
            <a:ext cx="9901100" cy="309634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i="1" dirty="0">
                <a:solidFill>
                  <a:schemeClr val="tx1"/>
                </a:solidFill>
              </a:rPr>
              <a:t>«Если вы высказываете свои мысли вслух, у вас активизируется намного больше областей мозга, чем когда вы просто думаете. Причем среди прочих задействуются области памяти, языковые и моторные центры. Этот процесс называется распространением активации. Чем шире её ареал, тем легче будет позже вспомнить высказанную вслух мысль, потому что после неё останется более явный и заметный след из нейронных связей»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591944" y="4941168"/>
            <a:ext cx="6120680" cy="2065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2000" i="1" dirty="0">
                <a:solidFill>
                  <a:schemeClr val="tx1"/>
                </a:solidFill>
              </a:rPr>
              <a:t>Дэвид Рок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ru-RU" sz="2000" i="1" dirty="0">
                <a:solidFill>
                  <a:schemeClr val="tx1"/>
                </a:solidFill>
              </a:rPr>
              <a:t>«Мозг. Инструкция по применению. Как использовать свои возможности по </a:t>
            </a:r>
            <a:br>
              <a:rPr lang="ru-RU" sz="2000" i="1" dirty="0">
                <a:solidFill>
                  <a:schemeClr val="tx1"/>
                </a:solidFill>
              </a:rPr>
            </a:br>
            <a:r>
              <a:rPr lang="ru-RU" sz="2000" i="1" dirty="0">
                <a:solidFill>
                  <a:schemeClr val="tx1"/>
                </a:solidFill>
              </a:rPr>
              <a:t>максимуму и без перегрузок»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2204"/>
            <a:ext cx="3647728" cy="27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1121"/>
          <a:stretch/>
        </p:blipFill>
        <p:spPr>
          <a:xfrm rot="20389033">
            <a:off x="599655" y="2098549"/>
            <a:ext cx="5791200" cy="39143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Уровни сложности: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84673167"/>
              </p:ext>
            </p:extLst>
          </p:nvPr>
        </p:nvGraphicFramePr>
        <p:xfrm>
          <a:off x="1559496" y="1268760"/>
          <a:ext cx="93610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82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работы с «Живой картиной»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4335831"/>
              </p:ext>
            </p:extLst>
          </p:nvPr>
        </p:nvGraphicFramePr>
        <p:xfrm>
          <a:off x="239349" y="1628800"/>
          <a:ext cx="11809312" cy="4608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720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191549"/>
            <a:ext cx="11809312" cy="861187"/>
          </a:xfrm>
        </p:spPr>
        <p:txBody>
          <a:bodyPr/>
          <a:lstStyle/>
          <a:p>
            <a:r>
              <a:rPr lang="ru-RU" dirty="0"/>
              <a:t>Этап выбора картины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52" y="908720"/>
            <a:ext cx="3670477" cy="24553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52" y="2933082"/>
            <a:ext cx="3344674" cy="2296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706" y="4221088"/>
            <a:ext cx="3456384" cy="2289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984" y="4567901"/>
            <a:ext cx="3671303" cy="23110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352" y="919901"/>
            <a:ext cx="5225306" cy="40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191549"/>
            <a:ext cx="11809312" cy="861187"/>
          </a:xfrm>
        </p:spPr>
        <p:txBody>
          <a:bodyPr/>
          <a:lstStyle/>
          <a:p>
            <a:r>
              <a:rPr lang="ru-RU" dirty="0"/>
              <a:t>Этап подбора атрибутов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5560" y="970399"/>
            <a:ext cx="7632848" cy="588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Воссоздание картины с помощью разных предметов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6856" y="980728"/>
            <a:ext cx="6006832" cy="3781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972" y="1556792"/>
            <a:ext cx="6474513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1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Сравнение и анализ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5351" y="1196752"/>
            <a:ext cx="7117308" cy="54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0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1121"/>
          <a:stretch/>
        </p:blipFill>
        <p:spPr>
          <a:xfrm rot="20389033">
            <a:off x="599655" y="2098549"/>
            <a:ext cx="5791200" cy="39143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Уровни сложности: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84673167"/>
              </p:ext>
            </p:extLst>
          </p:nvPr>
        </p:nvGraphicFramePr>
        <p:xfrm>
          <a:off x="1559496" y="1268760"/>
          <a:ext cx="93610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58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76672"/>
            <a:ext cx="8856984" cy="864096"/>
          </a:xfrm>
        </p:spPr>
        <p:txBody>
          <a:bodyPr>
            <a:noAutofit/>
          </a:bodyPr>
          <a:lstStyle/>
          <a:p>
            <a:r>
              <a:rPr lang="ru-RU" sz="2800" b="1" dirty="0">
                <a:effectLst/>
              </a:rPr>
              <a:t>МБДОУ – детский сад компенсирующего вида № 411</a:t>
            </a:r>
            <a:br>
              <a:rPr lang="ru-RU" sz="2800" b="1" dirty="0">
                <a:effectLst/>
              </a:rPr>
            </a:br>
            <a:r>
              <a:rPr lang="ru-RU" sz="2800" b="1" dirty="0">
                <a:effectLst/>
              </a:rPr>
              <a:t/>
            </a:r>
            <a:br>
              <a:rPr lang="ru-RU" sz="2800" b="1" dirty="0">
                <a:effectLst/>
              </a:rPr>
            </a:br>
            <a:r>
              <a:rPr lang="ru-RU" sz="2800" b="1" dirty="0">
                <a:effectLst/>
              </a:rPr>
              <a:t>МАДОУ - детский сад № 449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424" y="2348880"/>
            <a:ext cx="10657184" cy="206531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000" b="1" i="1" dirty="0">
                <a:solidFill>
                  <a:schemeClr val="tx1"/>
                </a:solidFill>
              </a:rPr>
              <a:t>Тема: «Новые технологии развития познавательной и речевой активности у детей дошкольного возраста»</a:t>
            </a:r>
          </a:p>
          <a:p>
            <a:pPr marL="0" indent="0">
              <a:buNone/>
            </a:pPr>
            <a:r>
              <a:rPr lang="ru-RU" sz="4000" b="1" i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26" name="Picture 2" descr="https://i.pinimg.com/originals/ba/b7/78/bab7780f2390be597f88b14e826de0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4077072"/>
            <a:ext cx="4163343" cy="230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2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76672"/>
            <a:ext cx="8856984" cy="864096"/>
          </a:xfrm>
        </p:spPr>
        <p:txBody>
          <a:bodyPr>
            <a:noAutofit/>
          </a:bodyPr>
          <a:lstStyle/>
          <a:p>
            <a:r>
              <a:rPr lang="ru-RU" sz="2800" b="1" dirty="0">
                <a:effectLst/>
              </a:rPr>
              <a:t>МБДОУ – детский сад компенсирующего вида № 411</a:t>
            </a:r>
            <a:br>
              <a:rPr lang="ru-RU" sz="2800" b="1" dirty="0">
                <a:effectLst/>
              </a:rPr>
            </a:br>
            <a:r>
              <a:rPr lang="ru-RU" sz="2800" b="1" dirty="0">
                <a:effectLst/>
              </a:rPr>
              <a:t/>
            </a:r>
            <a:br>
              <a:rPr lang="ru-RU" sz="2800" b="1" dirty="0">
                <a:effectLst/>
              </a:rPr>
            </a:br>
            <a:endParaRPr lang="ru-RU" sz="2800" b="1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900" y="1028763"/>
            <a:ext cx="10657184" cy="206531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000" b="1" i="1" dirty="0">
                <a:solidFill>
                  <a:schemeClr val="accent4">
                    <a:lumMod val="75000"/>
                  </a:schemeClr>
                </a:solidFill>
              </a:rPr>
              <a:t>Применение метода </a:t>
            </a:r>
            <a:r>
              <a:rPr lang="ru-RU" sz="4000" b="1" i="1" dirty="0">
                <a:solidFill>
                  <a:schemeClr val="accent5"/>
                </a:solidFill>
              </a:rPr>
              <a:t>«Живая картина» </a:t>
            </a:r>
            <a:r>
              <a:rPr lang="ru-RU" sz="4000" b="1" i="1" dirty="0">
                <a:solidFill>
                  <a:schemeClr val="accent4">
                    <a:lumMod val="75000"/>
                  </a:schemeClr>
                </a:solidFill>
              </a:rPr>
              <a:t>в познавательной и речевой деятельности детей дошкольного возраста»</a:t>
            </a:r>
          </a:p>
          <a:p>
            <a:pPr marL="0" indent="0">
              <a:buNone/>
            </a:pPr>
            <a:r>
              <a:rPr lang="ru-RU" sz="4000" b="1" i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050" name="Picture 2" descr="https://xn----7sbk8b6aq.xn--p1ai/uploads/posts/2021-08/1629278305_le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2564904"/>
            <a:ext cx="4320480" cy="28015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28048" y="547033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/>
              <a:t>Харинова Ольга Юрьевна, зам. зав. по ВМР;</a:t>
            </a:r>
          </a:p>
          <a:p>
            <a:r>
              <a:rPr lang="ru-RU" sz="2000" b="1" i="1" dirty="0" err="1"/>
              <a:t>Свалова</a:t>
            </a:r>
            <a:r>
              <a:rPr lang="ru-RU" sz="2000" b="1" i="1" dirty="0"/>
              <a:t> Алена Андреевна, учитель-логопед;</a:t>
            </a:r>
          </a:p>
          <a:p>
            <a:r>
              <a:rPr lang="ru-RU" sz="2000" b="1" i="1" dirty="0"/>
              <a:t>Надеева Наталья Ильинична, воспитатель </a:t>
            </a:r>
          </a:p>
        </p:txBody>
      </p:sp>
    </p:spTree>
    <p:extLst>
      <p:ext uri="{BB962C8B-B14F-4D97-AF65-F5344CB8AC3E}">
        <p14:creationId xmlns:p14="http://schemas.microsoft.com/office/powerpoint/2010/main" val="225521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54"/>
          <p:cNvSpPr>
            <a:spLocks noChangeArrowheads="1"/>
          </p:cNvSpPr>
          <p:nvPr/>
        </p:nvSpPr>
        <p:spPr bwMode="gray">
          <a:xfrm rot="3419336">
            <a:off x="11173756" y="6009830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1" name="Text Box 255"/>
          <p:cNvSpPr txBox="1">
            <a:spLocks noChangeArrowheads="1"/>
          </p:cNvSpPr>
          <p:nvPr/>
        </p:nvSpPr>
        <p:spPr bwMode="gray">
          <a:xfrm>
            <a:off x="3524464" y="44127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43" name="Rectangle 261"/>
          <p:cNvSpPr>
            <a:spLocks noChangeArrowheads="1"/>
          </p:cNvSpPr>
          <p:nvPr/>
        </p:nvSpPr>
        <p:spPr bwMode="gray">
          <a:xfrm rot="3419336">
            <a:off x="369889" y="371157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6" name="Rectangle 264"/>
          <p:cNvSpPr>
            <a:spLocks noChangeArrowheads="1"/>
          </p:cNvSpPr>
          <p:nvPr/>
        </p:nvSpPr>
        <p:spPr bwMode="gray">
          <a:xfrm rot="3419336">
            <a:off x="1368838" y="371156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7" name="Text Box 265"/>
          <p:cNvSpPr txBox="1">
            <a:spLocks noChangeArrowheads="1"/>
          </p:cNvSpPr>
          <p:nvPr/>
        </p:nvSpPr>
        <p:spPr bwMode="gray">
          <a:xfrm>
            <a:off x="2258582" y="97790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49" name="Rectangle 267"/>
          <p:cNvSpPr>
            <a:spLocks noChangeArrowheads="1"/>
          </p:cNvSpPr>
          <p:nvPr/>
        </p:nvSpPr>
        <p:spPr bwMode="ltGray">
          <a:xfrm rot="3419336">
            <a:off x="11171168" y="5029311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0" name="Text Box 268"/>
          <p:cNvSpPr txBox="1">
            <a:spLocks noChangeArrowheads="1"/>
          </p:cNvSpPr>
          <p:nvPr/>
        </p:nvSpPr>
        <p:spPr bwMode="gray">
          <a:xfrm>
            <a:off x="3524464" y="527320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25" name="Заголовок 2"/>
          <p:cNvSpPr>
            <a:spLocks noGrp="1"/>
          </p:cNvSpPr>
          <p:nvPr>
            <p:ph type="title"/>
          </p:nvPr>
        </p:nvSpPr>
        <p:spPr>
          <a:xfrm>
            <a:off x="2412004" y="288652"/>
            <a:ext cx="3396892" cy="523845"/>
          </a:xfrm>
        </p:spPr>
        <p:txBody>
          <a:bodyPr>
            <a:normAutofit/>
          </a:bodyPr>
          <a:lstStyle/>
          <a:p>
            <a:r>
              <a:rPr lang="ru-RU" sz="2800" i="1" dirty="0">
                <a:effectLst/>
              </a:rPr>
              <a:t>Немного истории…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36" t="14597" r="18750" b="4191"/>
          <a:stretch/>
        </p:blipFill>
        <p:spPr>
          <a:xfrm>
            <a:off x="7120461" y="288652"/>
            <a:ext cx="3377587" cy="6310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35406" y="971611"/>
            <a:ext cx="5303097" cy="4944837"/>
          </a:xfrm>
        </p:spPr>
        <p:txBody>
          <a:bodyPr>
            <a:noAutofit/>
          </a:bodyPr>
          <a:lstStyle/>
          <a:p>
            <a:r>
              <a:rPr lang="ru-RU" sz="2400" i="1" dirty="0">
                <a:solidFill>
                  <a:schemeClr val="tx1"/>
                </a:solidFill>
              </a:rPr>
              <a:t>Известно, что в светском обществе XIX века «</a:t>
            </a:r>
            <a:r>
              <a:rPr lang="ru-RU" sz="2400" b="1" i="1" dirty="0">
                <a:solidFill>
                  <a:schemeClr val="tx1"/>
                </a:solidFill>
              </a:rPr>
              <a:t>Живые картины»</a:t>
            </a:r>
            <a:r>
              <a:rPr lang="ru-RU" sz="2400" i="1" dirty="0">
                <a:solidFill>
                  <a:schemeClr val="tx1"/>
                </a:solidFill>
              </a:rPr>
              <a:t> были очень популярны. Современники Пушкина Александра Сергеевича (да и он сам) играли в неё часто и с удовольствием. Незамысловатая увлекательность этой игры может быть легко освоена  и современными детьми.</a:t>
            </a:r>
          </a:p>
          <a:p>
            <a:r>
              <a:rPr lang="ru-RU" sz="2400" i="1" dirty="0">
                <a:solidFill>
                  <a:schemeClr val="tx1"/>
                </a:solidFill>
              </a:rPr>
              <a:t>Правила просты: как можно точнее «скопировать» известную картину, или скульптуру, используя  в качестве материала живых  людей.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60648"/>
            <a:ext cx="11809312" cy="1224136"/>
          </a:xfrm>
        </p:spPr>
        <p:txBody>
          <a:bodyPr/>
          <a:lstStyle/>
          <a:p>
            <a:r>
              <a:rPr lang="ru-RU" dirty="0"/>
              <a:t>Проблема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060472"/>
              </p:ext>
            </p:extLst>
          </p:nvPr>
        </p:nvGraphicFramePr>
        <p:xfrm>
          <a:off x="455373" y="620688"/>
          <a:ext cx="1159328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67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843" y="191549"/>
            <a:ext cx="10720324" cy="60301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4216285"/>
            <a:ext cx="4590686" cy="28897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6668" y="4191485"/>
            <a:ext cx="4590686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приёмы, используемые в процессе работы с «Живой картиной» </a:t>
            </a: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1CF689B-9438-4C62-A720-2AA37D8C7C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141507"/>
              </p:ext>
            </p:extLst>
          </p:nvPr>
        </p:nvGraphicFramePr>
        <p:xfrm>
          <a:off x="0" y="1557338"/>
          <a:ext cx="12191999" cy="5040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005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1121"/>
          <a:stretch/>
        </p:blipFill>
        <p:spPr>
          <a:xfrm rot="20389033">
            <a:off x="599655" y="2098549"/>
            <a:ext cx="5791200" cy="39143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Уровни сложности: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84673167"/>
              </p:ext>
            </p:extLst>
          </p:nvPr>
        </p:nvGraphicFramePr>
        <p:xfrm>
          <a:off x="1559496" y="1268760"/>
          <a:ext cx="93610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8B33E83-5774-4633-9B32-475CEA3D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7764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уровень сложности: ВЫПОЛНЕНИЕ ПО ШАБЛОНУ</a:t>
            </a:r>
            <a:endParaRPr lang="ru-RU" sz="3200" dirty="0"/>
          </a:p>
        </p:txBody>
      </p:sp>
      <p:pic>
        <p:nvPicPr>
          <p:cNvPr id="9" name="всавить">
            <a:hlinkClick r:id="" action="ppaction://media"/>
            <a:extLst>
              <a:ext uri="{FF2B5EF4-FFF2-40B4-BE49-F238E27FC236}">
                <a16:creationId xmlns:a16="http://schemas.microsoft.com/office/drawing/2014/main" id="{EE771B8D-5AB5-4BCA-914B-DFEC723284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378" t="12927" r="12439" b="13658"/>
          <a:stretch/>
        </p:blipFill>
        <p:spPr>
          <a:xfrm>
            <a:off x="838200" y="889506"/>
            <a:ext cx="10866229" cy="596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1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f3962f843b5fbe2b7272967f78ea5102fe8c9e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3169</TotalTime>
  <Words>381</Words>
  <Application>Microsoft Office PowerPoint</Application>
  <PresentationFormat>Широкоэкранный</PresentationFormat>
  <Paragraphs>71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Bookman Old Style</vt:lpstr>
      <vt:lpstr>Calibri</vt:lpstr>
      <vt:lpstr>Times New Roman</vt:lpstr>
      <vt:lpstr>Тема Office</vt:lpstr>
      <vt:lpstr>Презентация PowerPoint</vt:lpstr>
      <vt:lpstr>МБДОУ – детский сад компенсирующего вида № 411  МАДОУ - детский сад № 449</vt:lpstr>
      <vt:lpstr>МБДОУ – детский сад компенсирующего вида № 411  </vt:lpstr>
      <vt:lpstr>Немного истории…</vt:lpstr>
      <vt:lpstr>Проблема</vt:lpstr>
      <vt:lpstr>Презентация PowerPoint</vt:lpstr>
      <vt:lpstr>Методические приёмы, используемые в процессе работы с «Живой картиной» </vt:lpstr>
      <vt:lpstr>Уровни сложности:</vt:lpstr>
      <vt:lpstr>1 уровень сложности: ВЫПОЛНЕНИЕ ПО ШАБЛОНУ</vt:lpstr>
      <vt:lpstr>Уровни сложности:</vt:lpstr>
      <vt:lpstr>Этапы работы с «Живой картиной»</vt:lpstr>
      <vt:lpstr>Этап выбора картины</vt:lpstr>
      <vt:lpstr>Этап подбора атрибутов</vt:lpstr>
      <vt:lpstr>Воссоздание картины с помощью разных предметов</vt:lpstr>
      <vt:lpstr>Сравнение и анализ</vt:lpstr>
      <vt:lpstr>Уровни сложности: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боковые штрихи</dc:title>
  <dc:creator>obstinate</dc:creator>
  <dc:description>Шаблон презентации с сайта https://presentation-creation.ru/</dc:description>
  <cp:lastModifiedBy>Татьяна</cp:lastModifiedBy>
  <cp:revision>1296</cp:revision>
  <dcterms:created xsi:type="dcterms:W3CDTF">2018-02-25T09:09:03Z</dcterms:created>
  <dcterms:modified xsi:type="dcterms:W3CDTF">2023-06-23T18:34:17Z</dcterms:modified>
</cp:coreProperties>
</file>