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40" r:id="rId1"/>
    <p:sldMasterId id="2147483698" r:id="rId2"/>
    <p:sldMasterId id="2147483753" r:id="rId3"/>
  </p:sldMasterIdLst>
  <p:notesMasterIdLst>
    <p:notesMasterId r:id="rId30"/>
  </p:notesMasterIdLst>
  <p:handoutMasterIdLst>
    <p:handoutMasterId r:id="rId31"/>
  </p:handoutMasterIdLst>
  <p:sldIdLst>
    <p:sldId id="1009" r:id="rId4"/>
    <p:sldId id="1083" r:id="rId5"/>
    <p:sldId id="1094" r:id="rId6"/>
    <p:sldId id="1086" r:id="rId7"/>
    <p:sldId id="1093" r:id="rId8"/>
    <p:sldId id="1092" r:id="rId9"/>
    <p:sldId id="1087" r:id="rId10"/>
    <p:sldId id="1091" r:id="rId11"/>
    <p:sldId id="1089" r:id="rId12"/>
    <p:sldId id="1095" r:id="rId13"/>
    <p:sldId id="1102" r:id="rId14"/>
    <p:sldId id="1101" r:id="rId15"/>
    <p:sldId id="1100" r:id="rId16"/>
    <p:sldId id="1099" r:id="rId17"/>
    <p:sldId id="1103" r:id="rId18"/>
    <p:sldId id="1098" r:id="rId19"/>
    <p:sldId id="1097" r:id="rId20"/>
    <p:sldId id="1106" r:id="rId21"/>
    <p:sldId id="1108" r:id="rId22"/>
    <p:sldId id="1107" r:id="rId23"/>
    <p:sldId id="1104" r:id="rId24"/>
    <p:sldId id="1111" r:id="rId25"/>
    <p:sldId id="1110" r:id="rId26"/>
    <p:sldId id="1109" r:id="rId27"/>
    <p:sldId id="1114" r:id="rId28"/>
    <p:sldId id="1090" r:id="rId29"/>
  </p:sldIdLst>
  <p:sldSz cx="9144000" cy="5143500" type="screen16x9"/>
  <p:notesSz cx="6761163" cy="9942513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libri Light" panose="020F0302020204030204" pitchFamily="34" charset="0"/>
      <p:regular r:id="rId36"/>
      <p:italic r:id="rId37"/>
    </p:embeddedFont>
    <p:embeddedFont>
      <p:font typeface="Open Sans" panose="020B0606030504020204" pitchFamily="34" charset="0"/>
      <p:regular r:id="rId38"/>
      <p:bold r:id="rId39"/>
      <p:italic r:id="rId40"/>
      <p:boldItalic r:id="rId41"/>
    </p:embeddedFont>
    <p:embeddedFont>
      <p:font typeface="Roboto" panose="02000000000000000000" pitchFamily="2" charset="0"/>
      <p:regular r:id="rId42"/>
      <p:bold r:id="rId43"/>
      <p:italic r:id="rId44"/>
      <p:boldItalic r:id="rId45"/>
    </p:embeddedFont>
    <p:embeddedFont>
      <p:font typeface="Roboto Condensed" panose="02000000000000000000" pitchFamily="2" charset="0"/>
      <p:regular r:id="rId46"/>
      <p:bold r:id="rId47"/>
      <p:italic r:id="rId48"/>
      <p:boldItalic r:id="rId49"/>
    </p:embeddedFont>
    <p:embeddedFont>
      <p:font typeface="Tahoma" panose="020B0604030504040204" pitchFamily="34" charset="0"/>
      <p:regular r:id="rId50"/>
      <p:bold r:id="rId51"/>
    </p:embeddedFont>
  </p:embeddedFontLst>
  <p:defaultTextStyle>
    <a:defPPr>
      <a:defRPr lang="fr-FR"/>
    </a:defPPr>
    <a:lvl1pPr marL="0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84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766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649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532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415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297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180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064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HOWEET" id="{D34E524A-D6EF-4CBC-A13A-51C3740B0549}">
          <p14:sldIdLst>
            <p14:sldId id="1009"/>
            <p14:sldId id="1083"/>
            <p14:sldId id="1094"/>
            <p14:sldId id="1086"/>
            <p14:sldId id="1093"/>
            <p14:sldId id="1092"/>
          </p14:sldIdLst>
        </p14:section>
        <p14:section name="CREDITS &amp; COPYRIGHTS" id="{96A22112-93F8-4FC4-92DC-51B794962ED1}">
          <p14:sldIdLst>
            <p14:sldId id="1087"/>
            <p14:sldId id="1091"/>
            <p14:sldId id="1089"/>
            <p14:sldId id="1095"/>
            <p14:sldId id="1102"/>
            <p14:sldId id="1101"/>
            <p14:sldId id="1100"/>
            <p14:sldId id="1099"/>
            <p14:sldId id="1103"/>
            <p14:sldId id="1098"/>
            <p14:sldId id="1097"/>
            <p14:sldId id="1106"/>
            <p14:sldId id="1108"/>
            <p14:sldId id="1107"/>
            <p14:sldId id="1104"/>
            <p14:sldId id="1111"/>
            <p14:sldId id="1110"/>
            <p14:sldId id="1109"/>
            <p14:sldId id="1114"/>
            <p14:sldId id="10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3" orient="horz" pos="3159" userDrawn="1">
          <p15:clr>
            <a:srgbClr val="A4A3A4"/>
          </p15:clr>
        </p15:guide>
        <p15:guide id="5" orient="horz" pos="981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pos="575" userDrawn="1">
          <p15:clr>
            <a:srgbClr val="A4A3A4"/>
          </p15:clr>
        </p15:guide>
        <p15:guide id="8" pos="7105" userDrawn="1">
          <p15:clr>
            <a:srgbClr val="A4A3A4"/>
          </p15:clr>
        </p15:guide>
        <p15:guide id="9" pos="7408" userDrawn="1">
          <p15:clr>
            <a:srgbClr val="A4A3A4"/>
          </p15:clr>
        </p15:guide>
        <p15:guide id="10" pos="303" userDrawn="1">
          <p15:clr>
            <a:srgbClr val="A4A3A4"/>
          </p15:clr>
        </p15:guide>
        <p15:guide id="11" pos="1965" userDrawn="1">
          <p15:clr>
            <a:srgbClr val="A4A3A4"/>
          </p15:clr>
        </p15:guide>
        <p15:guide id="12" pos="5715" userDrawn="1">
          <p15:clr>
            <a:srgbClr val="A4A3A4"/>
          </p15:clr>
        </p15:guide>
        <p15:guide id="13" pos="4384" userDrawn="1">
          <p15:clr>
            <a:srgbClr val="A4A3A4"/>
          </p15:clr>
        </p15:guide>
        <p15:guide id="14" orient="horz" pos="3295" userDrawn="1">
          <p15:clr>
            <a:srgbClr val="A4A3A4"/>
          </p15:clr>
        </p15:guide>
        <p15:guide id="15" orient="horz" pos="2160" userDrawn="1">
          <p15:clr>
            <a:srgbClr val="A4A3A4"/>
          </p15:clr>
        </p15:guide>
        <p15:guide id="16" orient="horz" pos="1688">
          <p15:clr>
            <a:srgbClr val="A4A3A4"/>
          </p15:clr>
        </p15:guide>
        <p15:guide id="17" orient="horz" pos="2369">
          <p15:clr>
            <a:srgbClr val="A4A3A4"/>
          </p15:clr>
        </p15:guide>
        <p15:guide id="18" orient="horz" pos="736">
          <p15:clr>
            <a:srgbClr val="A4A3A4"/>
          </p15:clr>
        </p15:guide>
        <p15:guide id="19" orient="horz" pos="2471">
          <p15:clr>
            <a:srgbClr val="A4A3A4"/>
          </p15:clr>
        </p15:guide>
        <p15:guide id="20" orient="horz" pos="1620">
          <p15:clr>
            <a:srgbClr val="A4A3A4"/>
          </p15:clr>
        </p15:guide>
        <p15:guide id="21" pos="2880">
          <p15:clr>
            <a:srgbClr val="A4A3A4"/>
          </p15:clr>
        </p15:guide>
        <p15:guide id="22" pos="431">
          <p15:clr>
            <a:srgbClr val="A4A3A4"/>
          </p15:clr>
        </p15:guide>
        <p15:guide id="23" pos="5329">
          <p15:clr>
            <a:srgbClr val="A4A3A4"/>
          </p15:clr>
        </p15:guide>
        <p15:guide id="24" pos="5556">
          <p15:clr>
            <a:srgbClr val="A4A3A4"/>
          </p15:clr>
        </p15:guide>
        <p15:guide id="25" pos="227">
          <p15:clr>
            <a:srgbClr val="A4A3A4"/>
          </p15:clr>
        </p15:guide>
        <p15:guide id="26" pos="1474">
          <p15:clr>
            <a:srgbClr val="A4A3A4"/>
          </p15:clr>
        </p15:guide>
        <p15:guide id="27" pos="4286">
          <p15:clr>
            <a:srgbClr val="A4A3A4"/>
          </p15:clr>
        </p15:guide>
        <p15:guide id="28" pos="32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3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3B5"/>
    <a:srgbClr val="AE792C"/>
    <a:srgbClr val="C1272D"/>
    <a:srgbClr val="203B92"/>
    <a:srgbClr val="2138B8"/>
    <a:srgbClr val="E95B47"/>
    <a:srgbClr val="FFFFFF"/>
    <a:srgbClr val="0D3B5B"/>
    <a:srgbClr val="24A5FD"/>
    <a:srgbClr val="0F86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3462" autoAdjust="0"/>
  </p:normalViewPr>
  <p:slideViewPr>
    <p:cSldViewPr>
      <p:cViewPr varScale="1">
        <p:scale>
          <a:sx n="151" d="100"/>
          <a:sy n="151" d="100"/>
        </p:scale>
        <p:origin x="522" y="96"/>
      </p:cViewPr>
      <p:guideLst>
        <p:guide orient="horz" pos="2251"/>
        <p:guide orient="horz" pos="3159"/>
        <p:guide orient="horz" pos="981"/>
        <p:guide pos="3840"/>
        <p:guide pos="575"/>
        <p:guide pos="7105"/>
        <p:guide pos="7408"/>
        <p:guide pos="303"/>
        <p:guide pos="1965"/>
        <p:guide pos="5715"/>
        <p:guide pos="4384"/>
        <p:guide orient="horz" pos="3295"/>
        <p:guide orient="horz" pos="2160"/>
        <p:guide orient="horz" pos="1688"/>
        <p:guide orient="horz" pos="2369"/>
        <p:guide orient="horz" pos="736"/>
        <p:guide orient="horz" pos="2471"/>
        <p:guide orient="horz" pos="1620"/>
        <p:guide pos="2880"/>
        <p:guide pos="431"/>
        <p:guide pos="5329"/>
        <p:guide pos="5556"/>
        <p:guide pos="227"/>
        <p:guide pos="1474"/>
        <p:guide pos="4286"/>
        <p:guide pos="3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08"/>
      </p:cViewPr>
      <p:guideLst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8.fntdata"/><Relationship Id="rId21" Type="http://schemas.openxmlformats.org/officeDocument/2006/relationships/slide" Target="slides/slide18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font" Target="fonts/font10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5.fntdata"/><Relationship Id="rId49" Type="http://schemas.openxmlformats.org/officeDocument/2006/relationships/font" Target="fonts/font18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4" Type="http://schemas.openxmlformats.org/officeDocument/2006/relationships/font" Target="fonts/font13.fntdata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8" Type="http://schemas.openxmlformats.org/officeDocument/2006/relationships/slide" Target="slides/slide5.xml"/><Relationship Id="rId51" Type="http://schemas.openxmlformats.org/officeDocument/2006/relationships/font" Target="fonts/font20.fntdata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3B4B9-AFB0-43EB-82AF-ED70AC262E4F}" type="datetimeFigureOut">
              <a:rPr lang="en-US" smtClean="0"/>
              <a:pPr/>
              <a:t>6/27/2023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72C8F-9949-4688-BFEB-F813D79CFC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92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1E77A-DD07-4A76-801D-B4BF4990C412}" type="datetimeFigureOut">
              <a:rPr lang="en-US" smtClean="0"/>
              <a:pPr/>
              <a:t>6/27/2023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3AB2B-189A-4C92-A457-C6A3833631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983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84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66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49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532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415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297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180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064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076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861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3048000" y="2400300"/>
            <a:ext cx="6096000" cy="13716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3"/>
          </p:nvPr>
        </p:nvSpPr>
        <p:spPr>
          <a:xfrm>
            <a:off x="0" y="1028700"/>
            <a:ext cx="6096762" cy="27432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8000 w 8129016"/>
              <a:gd name="connsiteY3" fmla="*/ 1828800 h 3657600"/>
              <a:gd name="connsiteX4" fmla="*/ 4064000 w 8129016"/>
              <a:gd name="connsiteY4" fmla="*/ 1828800 h 3657600"/>
              <a:gd name="connsiteX5" fmla="*/ 4064000 w 8129016"/>
              <a:gd name="connsiteY5" fmla="*/ 3657600 h 3657600"/>
              <a:gd name="connsiteX6" fmla="*/ 0 w 8129016"/>
              <a:gd name="connsiteY6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6096000" y="1028700"/>
            <a:ext cx="3048000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3048000" y="3771900"/>
            <a:ext cx="3048000" cy="1371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6096000" y="3771900"/>
            <a:ext cx="3048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419089"/>
            <a:ext cx="6096000" cy="800733"/>
          </a:xfrm>
          <a:prstGeom prst="rect">
            <a:avLst/>
          </a:prstGeom>
        </p:spPr>
        <p:txBody>
          <a:bodyPr lIns="205740" rIns="342900" anchor="b">
            <a:noAutofit/>
          </a:bodyPr>
          <a:lstStyle>
            <a:lvl1pPr algn="l"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4767262"/>
            <a:ext cx="3048000" cy="273844"/>
          </a:xfrm>
          <a:prstGeom prst="rect">
            <a:avLst/>
          </a:prstGeom>
        </p:spPr>
        <p:txBody>
          <a:bodyPr rIns="342900"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4767263"/>
            <a:ext cx="30480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48000" y="4767263"/>
            <a:ext cx="3048000" cy="273844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3242703"/>
            <a:ext cx="6096000" cy="305918"/>
          </a:xfrm>
          <a:prstGeom prst="rect">
            <a:avLst/>
          </a:prstGeom>
        </p:spPr>
        <p:txBody>
          <a:bodyPr lIns="205740"/>
          <a:lstStyle>
            <a:lvl1pPr marL="0" indent="0" algn="l">
              <a:buNone/>
              <a:defRPr sz="18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08015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0" y="3771900"/>
            <a:ext cx="9144000" cy="13716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028701"/>
            <a:ext cx="9144000" cy="27432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2589" y="3905738"/>
            <a:ext cx="7398822" cy="800733"/>
          </a:xfrm>
          <a:prstGeom prst="rect">
            <a:avLst/>
          </a:prstGeom>
        </p:spPr>
        <p:txBody>
          <a:bodyPr lIns="205740" rIns="205740" anchor="ctr">
            <a:noAutofit/>
          </a:bodyPr>
          <a:lstStyle>
            <a:lvl1pPr algn="ctr">
              <a:defRPr sz="41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2589" y="4623979"/>
            <a:ext cx="7398822" cy="360098"/>
          </a:xfrm>
          <a:prstGeom prst="rect">
            <a:avLst/>
          </a:prstGeom>
        </p:spPr>
        <p:txBody>
          <a:bodyPr wrap="square" lIns="205740" rIns="205740">
            <a:spAutoFit/>
          </a:bodyPr>
          <a:lstStyle>
            <a:lvl1pPr marL="0" indent="0" algn="ctr">
              <a:buNone/>
              <a:defRPr sz="21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20835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0" y="3771900"/>
            <a:ext cx="9144000" cy="13716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028701"/>
            <a:ext cx="9144000" cy="27432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2589" y="3905738"/>
            <a:ext cx="7398822" cy="800733"/>
          </a:xfrm>
          <a:prstGeom prst="rect">
            <a:avLst/>
          </a:prstGeom>
        </p:spPr>
        <p:txBody>
          <a:bodyPr lIns="205740" rIns="205740" anchor="ctr">
            <a:noAutofit/>
          </a:bodyPr>
          <a:lstStyle>
            <a:lvl1pPr algn="ctr">
              <a:defRPr sz="41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2589" y="4623979"/>
            <a:ext cx="7398822" cy="360098"/>
          </a:xfrm>
          <a:prstGeom prst="rect">
            <a:avLst/>
          </a:prstGeom>
        </p:spPr>
        <p:txBody>
          <a:bodyPr wrap="square" lIns="205740" rIns="205740">
            <a:spAutoFit/>
          </a:bodyPr>
          <a:lstStyle>
            <a:lvl1pPr marL="0" indent="0" algn="ctr">
              <a:buNone/>
              <a:defRPr sz="21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0578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0" y="3771900"/>
            <a:ext cx="9144000" cy="13716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028701"/>
            <a:ext cx="9144000" cy="27432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2589" y="3905738"/>
            <a:ext cx="7398822" cy="800733"/>
          </a:xfrm>
          <a:prstGeom prst="rect">
            <a:avLst/>
          </a:prstGeom>
        </p:spPr>
        <p:txBody>
          <a:bodyPr lIns="205740" rIns="205740" anchor="ctr">
            <a:noAutofit/>
          </a:bodyPr>
          <a:lstStyle>
            <a:lvl1pPr algn="ctr">
              <a:defRPr sz="41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2589" y="4623979"/>
            <a:ext cx="7398822" cy="360098"/>
          </a:xfrm>
          <a:prstGeom prst="rect">
            <a:avLst/>
          </a:prstGeom>
        </p:spPr>
        <p:txBody>
          <a:bodyPr wrap="square" lIns="205740" rIns="205740">
            <a:spAutoFit/>
          </a:bodyPr>
          <a:lstStyle>
            <a:lvl1pPr marL="0" indent="0" algn="ctr">
              <a:buNone/>
              <a:defRPr sz="21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77901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2465766" y="3055996"/>
            <a:ext cx="6325844" cy="800733"/>
          </a:xfrm>
          <a:prstGeom prst="rect">
            <a:avLst/>
          </a:prstGeom>
        </p:spPr>
        <p:txBody>
          <a:bodyPr lIns="205740" rIns="0" anchor="b">
            <a:noAutofit/>
          </a:bodyPr>
          <a:lstStyle>
            <a:lvl1pPr algn="l">
              <a:defRPr sz="4100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Subtitle 2"/>
          <p:cNvSpPr>
            <a:spLocks noGrp="1"/>
          </p:cNvSpPr>
          <p:nvPr>
            <p:ph type="subTitle" idx="1"/>
          </p:nvPr>
        </p:nvSpPr>
        <p:spPr>
          <a:xfrm>
            <a:off x="2465766" y="3879610"/>
            <a:ext cx="6325844" cy="360098"/>
          </a:xfrm>
          <a:prstGeom prst="rect">
            <a:avLst/>
          </a:prstGeom>
        </p:spPr>
        <p:txBody>
          <a:bodyPr wrap="square" lIns="205740" rIns="0">
            <a:spAutoFit/>
          </a:bodyPr>
          <a:lstStyle>
            <a:lvl1pPr marL="0" indent="0" algn="l">
              <a:buNone/>
              <a:defRPr sz="21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Freeform: Shape 11"/>
          <p:cNvSpPr/>
          <p:nvPr userDrawn="1"/>
        </p:nvSpPr>
        <p:spPr>
          <a:xfrm rot="5400000">
            <a:off x="-200512" y="3310916"/>
            <a:ext cx="1255943" cy="854921"/>
          </a:xfrm>
          <a:custGeom>
            <a:avLst/>
            <a:gdLst>
              <a:gd name="connsiteX0" fmla="*/ 0 w 1674590"/>
              <a:gd name="connsiteY0" fmla="*/ 1139893 h 1139894"/>
              <a:gd name="connsiteX1" fmla="*/ 824542 w 1674590"/>
              <a:gd name="connsiteY1" fmla="*/ 0 h 1139894"/>
              <a:gd name="connsiteX2" fmla="*/ 1674590 w 1674590"/>
              <a:gd name="connsiteY2" fmla="*/ 1139894 h 113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4590" h="1139894">
                <a:moveTo>
                  <a:pt x="0" y="1139893"/>
                </a:moveTo>
                <a:lnTo>
                  <a:pt x="824542" y="0"/>
                </a:lnTo>
                <a:lnTo>
                  <a:pt x="1674590" y="11398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5855167" cy="3542498"/>
          </a:xfrm>
          <a:custGeom>
            <a:avLst/>
            <a:gdLst>
              <a:gd name="connsiteX0" fmla="*/ 0 w 7806889"/>
              <a:gd name="connsiteY0" fmla="*/ 0 h 4723331"/>
              <a:gd name="connsiteX1" fmla="*/ 7806889 w 7806889"/>
              <a:gd name="connsiteY1" fmla="*/ 0 h 4723331"/>
              <a:gd name="connsiteX2" fmla="*/ 1473016 w 7806889"/>
              <a:gd name="connsiteY2" fmla="*/ 4723331 h 4723331"/>
              <a:gd name="connsiteX3" fmla="*/ 0 w 7806889"/>
              <a:gd name="connsiteY3" fmla="*/ 365782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6889" h="4723331">
                <a:moveTo>
                  <a:pt x="0" y="0"/>
                </a:moveTo>
                <a:lnTo>
                  <a:pt x="7806889" y="0"/>
                </a:lnTo>
                <a:lnTo>
                  <a:pt x="1473016" y="4723331"/>
                </a:lnTo>
                <a:lnTo>
                  <a:pt x="0" y="36578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Freeform: Shape 13"/>
          <p:cNvSpPr/>
          <p:nvPr userDrawn="1"/>
        </p:nvSpPr>
        <p:spPr>
          <a:xfrm rot="10800000" flipV="1">
            <a:off x="0" y="3909940"/>
            <a:ext cx="2810666" cy="1233560"/>
          </a:xfrm>
          <a:custGeom>
            <a:avLst/>
            <a:gdLst>
              <a:gd name="connsiteX0" fmla="*/ 2273790 w 3747554"/>
              <a:gd name="connsiteY0" fmla="*/ 0 h 1644747"/>
              <a:gd name="connsiteX1" fmla="*/ 0 w 3747554"/>
              <a:gd name="connsiteY1" fmla="*/ 1644747 h 1644747"/>
              <a:gd name="connsiteX2" fmla="*/ 3747554 w 3747554"/>
              <a:gd name="connsiteY2" fmla="*/ 1644747 h 1644747"/>
              <a:gd name="connsiteX3" fmla="*/ 3747554 w 3747554"/>
              <a:gd name="connsiteY3" fmla="*/ 1099025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554" h="1644747">
                <a:moveTo>
                  <a:pt x="2273790" y="0"/>
                </a:moveTo>
                <a:lnTo>
                  <a:pt x="0" y="1644747"/>
                </a:lnTo>
                <a:lnTo>
                  <a:pt x="3747554" y="1644747"/>
                </a:lnTo>
                <a:lnTo>
                  <a:pt x="3747554" y="10990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40" name="Date Placeholder 3"/>
          <p:cNvSpPr>
            <a:spLocks noGrp="1"/>
          </p:cNvSpPr>
          <p:nvPr>
            <p:ph type="dt" sz="half" idx="11"/>
          </p:nvPr>
        </p:nvSpPr>
        <p:spPr>
          <a:xfrm>
            <a:off x="427460" y="4767262"/>
            <a:ext cx="1448908" cy="273844"/>
          </a:xfrm>
          <a:prstGeom prst="rect">
            <a:avLst/>
          </a:prstGeom>
        </p:spPr>
        <p:txBody>
          <a:bodyPr lIns="0" rIns="0"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41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810667" y="4767263"/>
            <a:ext cx="4235785" cy="273844"/>
          </a:xfrm>
          <a:prstGeom prst="rect">
            <a:avLst/>
          </a:prstGeom>
        </p:spPr>
        <p:txBody>
          <a:bodyPr/>
          <a:lstStyle>
            <a:lvl1pPr algn="l">
              <a:defRPr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42626" y="4767263"/>
            <a:ext cx="648984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31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628650" y="4701407"/>
            <a:ext cx="7886700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0253"/>
            <a:ext cx="7183710" cy="994172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spcAft>
                <a:spcPts val="900"/>
              </a:spcAft>
              <a:defRPr sz="3000">
                <a:solidFill>
                  <a:schemeClr val="accent3"/>
                </a:solidFill>
                <a:latin typeface="+mj-lt"/>
              </a:defRPr>
            </a:lvl1pPr>
            <a:lvl2pPr>
              <a:spcAft>
                <a:spcPts val="900"/>
              </a:spcAft>
              <a:defRPr sz="2700">
                <a:solidFill>
                  <a:schemeClr val="accent3"/>
                </a:solidFill>
                <a:latin typeface="+mj-lt"/>
              </a:defRPr>
            </a:lvl2pPr>
            <a:lvl3pPr>
              <a:spcAft>
                <a:spcPts val="900"/>
              </a:spcAft>
              <a:defRPr sz="2400">
                <a:solidFill>
                  <a:schemeClr val="accent3"/>
                </a:solidFill>
                <a:latin typeface="+mj-lt"/>
              </a:defRPr>
            </a:lvl3pPr>
            <a:lvl4pPr>
              <a:spcAft>
                <a:spcPts val="900"/>
              </a:spcAft>
              <a:defRPr sz="2100">
                <a:solidFill>
                  <a:schemeClr val="accent3"/>
                </a:solidFill>
                <a:latin typeface="+mj-lt"/>
              </a:defRPr>
            </a:lvl4pPr>
            <a:lvl5pPr>
              <a:spcAft>
                <a:spcPts val="900"/>
              </a:spcAft>
              <a:defRPr sz="2100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973020" cy="273844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8979" y="4767263"/>
            <a:ext cx="5186043" cy="273844"/>
          </a:xfrm>
          <a:prstGeom prst="rect">
            <a:avLst/>
          </a:prstGeom>
        </p:spPr>
        <p:txBody>
          <a:bodyPr rIns="274320"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6366" y="4767263"/>
            <a:ext cx="648984" cy="273844"/>
          </a:xfrm>
          <a:prstGeom prst="rect">
            <a:avLst/>
          </a:prstGeom>
        </p:spPr>
        <p:txBody>
          <a:bodyPr vert="horz" lIns="0" tIns="34290" rIns="0" bIns="34290" rtlCol="0" anchor="ctr"/>
          <a:lstStyle>
            <a:lvl1pPr>
              <a:defRPr lang="en-US" smtClean="0">
                <a:solidFill>
                  <a:schemeClr val="accent2"/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7781075" y="4767263"/>
            <a:ext cx="0" cy="273844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779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628650" y="4701407"/>
            <a:ext cx="7886700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0253"/>
            <a:ext cx="7183710" cy="994172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973020" cy="273844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8979" y="4767263"/>
            <a:ext cx="5186043" cy="273844"/>
          </a:xfrm>
          <a:prstGeom prst="rect">
            <a:avLst/>
          </a:prstGeom>
        </p:spPr>
        <p:txBody>
          <a:bodyPr rIns="274320"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6366" y="4767263"/>
            <a:ext cx="648984" cy="273844"/>
          </a:xfrm>
          <a:prstGeom prst="rect">
            <a:avLst/>
          </a:prstGeom>
        </p:spPr>
        <p:txBody>
          <a:bodyPr vert="horz" lIns="0" tIns="34290" rIns="0" bIns="34290" rtlCol="0" anchor="ctr"/>
          <a:lstStyle>
            <a:lvl1pPr>
              <a:defRPr lang="en-US" smtClean="0">
                <a:solidFill>
                  <a:schemeClr val="accent2"/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7781075" y="4767263"/>
            <a:ext cx="0" cy="273844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463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628650" y="4701407"/>
            <a:ext cx="7886700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0253"/>
            <a:ext cx="7183710" cy="994172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973020" cy="273844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8979" y="4767263"/>
            <a:ext cx="5186043" cy="273844"/>
          </a:xfrm>
          <a:prstGeom prst="rect">
            <a:avLst/>
          </a:prstGeom>
        </p:spPr>
        <p:txBody>
          <a:bodyPr rIns="274320"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6366" y="4767263"/>
            <a:ext cx="648984" cy="273844"/>
          </a:xfrm>
          <a:prstGeom prst="rect">
            <a:avLst/>
          </a:prstGeom>
        </p:spPr>
        <p:txBody>
          <a:bodyPr vert="horz" lIns="0" tIns="34290" rIns="0" bIns="34290" rtlCol="0" anchor="ctr"/>
          <a:lstStyle>
            <a:lvl1pPr>
              <a:defRPr lang="en-US" smtClean="0">
                <a:solidFill>
                  <a:schemeClr val="accent2"/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7781075" y="4767263"/>
            <a:ext cx="0" cy="273844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4191930"/>
            <a:ext cx="7886700" cy="469776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572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>
              <a:spcBef>
                <a:spcPts val="900"/>
              </a:spcBef>
            </a:pPr>
            <a:r>
              <a:rPr lang="en-US" dirty="0"/>
              <a:t>Insert a short description here</a:t>
            </a:r>
          </a:p>
        </p:txBody>
      </p:sp>
    </p:spTree>
    <p:extLst>
      <p:ext uri="{BB962C8B-B14F-4D97-AF65-F5344CB8AC3E}">
        <p14:creationId xmlns:p14="http://schemas.microsoft.com/office/powerpoint/2010/main" val="3243084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628650" y="4701407"/>
            <a:ext cx="7886700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0253"/>
            <a:ext cx="7183710" cy="994172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973020" cy="273844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8979" y="4767263"/>
            <a:ext cx="5186043" cy="273844"/>
          </a:xfrm>
          <a:prstGeom prst="rect">
            <a:avLst/>
          </a:prstGeom>
        </p:spPr>
        <p:txBody>
          <a:bodyPr rIns="274320"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6366" y="4767263"/>
            <a:ext cx="648984" cy="273844"/>
          </a:xfrm>
          <a:prstGeom prst="rect">
            <a:avLst/>
          </a:prstGeom>
        </p:spPr>
        <p:txBody>
          <a:bodyPr vert="horz" lIns="0" tIns="34290" rIns="0" bIns="34290" rtlCol="0" anchor="ctr"/>
          <a:lstStyle>
            <a:lvl1pPr>
              <a:defRPr lang="en-US" smtClean="0">
                <a:solidFill>
                  <a:schemeClr val="accent2"/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7781075" y="4767263"/>
            <a:ext cx="0" cy="273844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781332" cy="3263504"/>
          </a:xfrm>
          <a:prstGeom prst="rect">
            <a:avLst/>
          </a:prstGeom>
        </p:spPr>
        <p:txBody>
          <a:bodyPr vert="horz" lIns="0" tIns="34290" rIns="68580" bIns="34290" rtlCol="0">
            <a:normAutofit/>
          </a:bodyPr>
          <a:lstStyle>
            <a:lvl1pPr>
              <a:spcAft>
                <a:spcPts val="1350"/>
              </a:spcAft>
              <a:defRPr lang="en-US" sz="2400">
                <a:solidFill>
                  <a:schemeClr val="accent3"/>
                </a:solidFill>
                <a:latin typeface="+mj-lt"/>
              </a:defRPr>
            </a:lvl1pPr>
            <a:lvl2pPr>
              <a:spcAft>
                <a:spcPts val="1350"/>
              </a:spcAft>
              <a:defRPr lang="en-US" sz="2100">
                <a:solidFill>
                  <a:schemeClr val="accent3"/>
                </a:solidFill>
                <a:latin typeface="+mj-lt"/>
              </a:defRPr>
            </a:lvl2pPr>
            <a:lvl3pPr>
              <a:spcAft>
                <a:spcPts val="1350"/>
              </a:spcAft>
              <a:defRPr lang="en-US" sz="1800">
                <a:solidFill>
                  <a:schemeClr val="accent3"/>
                </a:solidFill>
                <a:latin typeface="+mj-lt"/>
              </a:defRPr>
            </a:lvl3pPr>
            <a:lvl4pPr>
              <a:spcAft>
                <a:spcPts val="1350"/>
              </a:spcAft>
              <a:defRPr lang="en-US" sz="1500">
                <a:solidFill>
                  <a:schemeClr val="accent3"/>
                </a:solidFill>
                <a:latin typeface="+mj-lt"/>
              </a:defRPr>
            </a:lvl4pPr>
            <a:lvl5pPr>
              <a:spcAft>
                <a:spcPts val="1350"/>
              </a:spcAft>
              <a:defRPr lang="en-US" sz="1500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734018" y="1369218"/>
            <a:ext cx="3781332" cy="3263504"/>
          </a:xfrm>
          <a:prstGeom prst="rect">
            <a:avLst/>
          </a:prstGeom>
        </p:spPr>
        <p:txBody>
          <a:bodyPr vert="horz" lIns="0" tIns="34290" rIns="68580" bIns="34290" rtlCol="0">
            <a:normAutofit/>
          </a:bodyPr>
          <a:lstStyle>
            <a:lvl1pPr>
              <a:spcAft>
                <a:spcPts val="1350"/>
              </a:spcAft>
              <a:defRPr lang="en-US" sz="2400">
                <a:solidFill>
                  <a:schemeClr val="accent3"/>
                </a:solidFill>
                <a:latin typeface="+mj-lt"/>
              </a:defRPr>
            </a:lvl1pPr>
            <a:lvl2pPr>
              <a:spcAft>
                <a:spcPts val="1350"/>
              </a:spcAft>
              <a:defRPr lang="en-US" sz="2100">
                <a:solidFill>
                  <a:schemeClr val="accent3"/>
                </a:solidFill>
                <a:latin typeface="+mj-lt"/>
              </a:defRPr>
            </a:lvl2pPr>
            <a:lvl3pPr>
              <a:spcAft>
                <a:spcPts val="1350"/>
              </a:spcAft>
              <a:defRPr lang="en-US" sz="1800">
                <a:solidFill>
                  <a:schemeClr val="accent3"/>
                </a:solidFill>
                <a:latin typeface="+mj-lt"/>
              </a:defRPr>
            </a:lvl3pPr>
            <a:lvl4pPr>
              <a:spcAft>
                <a:spcPts val="1350"/>
              </a:spcAft>
              <a:defRPr lang="en-US" sz="1500">
                <a:solidFill>
                  <a:schemeClr val="accent3"/>
                </a:solidFill>
                <a:latin typeface="+mj-lt"/>
              </a:defRPr>
            </a:lvl4pPr>
            <a:lvl5pPr>
              <a:spcAft>
                <a:spcPts val="1350"/>
              </a:spcAft>
              <a:defRPr lang="en-US" sz="1500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00954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628650" y="4701407"/>
            <a:ext cx="78867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0253"/>
            <a:ext cx="7183710" cy="994172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spcAft>
                <a:spcPts val="900"/>
              </a:spcAft>
              <a:defRPr sz="3000"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900"/>
              </a:spcAft>
              <a:defRPr sz="2700">
                <a:solidFill>
                  <a:schemeClr val="bg1"/>
                </a:solidFill>
                <a:latin typeface="+mj-lt"/>
              </a:defRPr>
            </a:lvl2pPr>
            <a:lvl3pPr>
              <a:spcAft>
                <a:spcPts val="900"/>
              </a:spcAft>
              <a:defRPr sz="2400">
                <a:solidFill>
                  <a:schemeClr val="bg1"/>
                </a:solidFill>
                <a:latin typeface="+mj-lt"/>
              </a:defRPr>
            </a:lvl3pPr>
            <a:lvl4pPr>
              <a:spcAft>
                <a:spcPts val="900"/>
              </a:spcAft>
              <a:defRPr sz="2100">
                <a:solidFill>
                  <a:schemeClr val="bg1"/>
                </a:solidFill>
                <a:latin typeface="+mj-lt"/>
              </a:defRPr>
            </a:lvl4pPr>
            <a:lvl5pPr>
              <a:spcAft>
                <a:spcPts val="900"/>
              </a:spcAft>
              <a:defRPr sz="2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973020" cy="273844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8979" y="4767263"/>
            <a:ext cx="5186043" cy="273844"/>
          </a:xfrm>
          <a:prstGeom prst="rect">
            <a:avLst/>
          </a:prstGeom>
        </p:spPr>
        <p:txBody>
          <a:bodyPr rIns="274320"/>
          <a:lstStyle>
            <a:lvl1pPr algn="ctr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6366" y="4767263"/>
            <a:ext cx="648984" cy="273844"/>
          </a:xfrm>
          <a:prstGeom prst="rect">
            <a:avLst/>
          </a:prstGeom>
        </p:spPr>
        <p:txBody>
          <a:bodyPr vert="horz" lIns="0" tIns="34290" rIns="0" bIns="34290" rtlCol="0" anchor="ctr"/>
          <a:lstStyle>
            <a:lvl1pPr>
              <a:defRPr lang="en-US" smtClean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7781075" y="4767263"/>
            <a:ext cx="0" cy="273844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549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628650" y="4701407"/>
            <a:ext cx="78867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0253"/>
            <a:ext cx="7183710" cy="994172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973020" cy="273844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8979" y="4767263"/>
            <a:ext cx="5186043" cy="273844"/>
          </a:xfrm>
          <a:prstGeom prst="rect">
            <a:avLst/>
          </a:prstGeom>
        </p:spPr>
        <p:txBody>
          <a:bodyPr rIns="274320"/>
          <a:lstStyle>
            <a:lvl1pPr algn="ctr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6366" y="4767263"/>
            <a:ext cx="648984" cy="273844"/>
          </a:xfrm>
          <a:prstGeom prst="rect">
            <a:avLst/>
          </a:prstGeom>
        </p:spPr>
        <p:txBody>
          <a:bodyPr vert="horz" lIns="0" tIns="34290" rIns="0" bIns="34290" rtlCol="0" anchor="ctr"/>
          <a:lstStyle>
            <a:lvl1pPr>
              <a:defRPr lang="en-US" smtClean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7781075" y="4767263"/>
            <a:ext cx="0" cy="273844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076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3568262" y="3055996"/>
            <a:ext cx="5223349" cy="800733"/>
          </a:xfrm>
          <a:prstGeom prst="rect">
            <a:avLst/>
          </a:prstGeom>
        </p:spPr>
        <p:txBody>
          <a:bodyPr lIns="205740" rIns="0" anchor="b">
            <a:noAutofit/>
          </a:bodyPr>
          <a:lstStyle>
            <a:lvl1pPr algn="l">
              <a:defRPr sz="2400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9" name="Subtitle 2"/>
          <p:cNvSpPr>
            <a:spLocks noGrp="1"/>
          </p:cNvSpPr>
          <p:nvPr>
            <p:ph type="subTitle" idx="1"/>
          </p:nvPr>
        </p:nvSpPr>
        <p:spPr>
          <a:xfrm>
            <a:off x="3568262" y="3879609"/>
            <a:ext cx="5223349" cy="305918"/>
          </a:xfrm>
          <a:prstGeom prst="rect">
            <a:avLst/>
          </a:prstGeom>
        </p:spPr>
        <p:txBody>
          <a:bodyPr lIns="205740" rIns="0"/>
          <a:lstStyle>
            <a:lvl1pPr marL="0" indent="0" algn="l">
              <a:buNone/>
              <a:defRPr sz="1800">
                <a:solidFill>
                  <a:schemeClr val="accent3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1" name="Freeform: Shape 30"/>
          <p:cNvSpPr/>
          <p:nvPr userDrawn="1"/>
        </p:nvSpPr>
        <p:spPr>
          <a:xfrm rot="5400000">
            <a:off x="-365491" y="2306632"/>
            <a:ext cx="3202361" cy="2471378"/>
          </a:xfrm>
          <a:custGeom>
            <a:avLst/>
            <a:gdLst>
              <a:gd name="connsiteX0" fmla="*/ 0 w 4269815"/>
              <a:gd name="connsiteY0" fmla="*/ 3295170 h 3295170"/>
              <a:gd name="connsiteX1" fmla="*/ 2383562 w 4269815"/>
              <a:gd name="connsiteY1" fmla="*/ 0 h 3295170"/>
              <a:gd name="connsiteX2" fmla="*/ 4269815 w 4269815"/>
              <a:gd name="connsiteY2" fmla="*/ 2529419 h 3295170"/>
              <a:gd name="connsiteX3" fmla="*/ 4269815 w 4269815"/>
              <a:gd name="connsiteY3" fmla="*/ 3295170 h 329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9815" h="3295170">
                <a:moveTo>
                  <a:pt x="0" y="3295170"/>
                </a:moveTo>
                <a:lnTo>
                  <a:pt x="2383562" y="0"/>
                </a:lnTo>
                <a:lnTo>
                  <a:pt x="4269815" y="2529419"/>
                </a:lnTo>
                <a:lnTo>
                  <a:pt x="4269815" y="329517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7471625" cy="3542498"/>
          </a:xfrm>
          <a:custGeom>
            <a:avLst/>
            <a:gdLst>
              <a:gd name="connsiteX0" fmla="*/ 0 w 9962166"/>
              <a:gd name="connsiteY0" fmla="*/ 0 h 4723331"/>
              <a:gd name="connsiteX1" fmla="*/ 9962166 w 9962166"/>
              <a:gd name="connsiteY1" fmla="*/ 0 h 4723331"/>
              <a:gd name="connsiteX2" fmla="*/ 3628293 w 9962166"/>
              <a:gd name="connsiteY2" fmla="*/ 4723331 h 4723331"/>
              <a:gd name="connsiteX3" fmla="*/ 0 w 9962166"/>
              <a:gd name="connsiteY3" fmla="*/ 209880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2166" h="4723331">
                <a:moveTo>
                  <a:pt x="0" y="0"/>
                </a:moveTo>
                <a:lnTo>
                  <a:pt x="9962166" y="0"/>
                </a:lnTo>
                <a:lnTo>
                  <a:pt x="3628293" y="4723331"/>
                </a:lnTo>
                <a:lnTo>
                  <a:pt x="0" y="209880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5" name="Freeform: Shape 34"/>
          <p:cNvSpPr/>
          <p:nvPr userDrawn="1"/>
        </p:nvSpPr>
        <p:spPr>
          <a:xfrm rot="10800000" flipV="1">
            <a:off x="1067608" y="3909940"/>
            <a:ext cx="3359516" cy="1233560"/>
          </a:xfrm>
          <a:custGeom>
            <a:avLst/>
            <a:gdLst>
              <a:gd name="connsiteX0" fmla="*/ 2273790 w 4479354"/>
              <a:gd name="connsiteY0" fmla="*/ 0 h 1644747"/>
              <a:gd name="connsiteX1" fmla="*/ 0 w 4479354"/>
              <a:gd name="connsiteY1" fmla="*/ 1644747 h 1644747"/>
              <a:gd name="connsiteX2" fmla="*/ 4479354 w 4479354"/>
              <a:gd name="connsiteY2" fmla="*/ 1644747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9354" h="1644747">
                <a:moveTo>
                  <a:pt x="2273790" y="0"/>
                </a:moveTo>
                <a:lnTo>
                  <a:pt x="0" y="1644747"/>
                </a:lnTo>
                <a:lnTo>
                  <a:pt x="4479354" y="164474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41740632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/>
          <p:cNvSpPr/>
          <p:nvPr userDrawn="1"/>
        </p:nvSpPr>
        <p:spPr>
          <a:xfrm>
            <a:off x="0" y="1"/>
            <a:ext cx="7471625" cy="3542498"/>
          </a:xfrm>
          <a:custGeom>
            <a:avLst/>
            <a:gdLst>
              <a:gd name="connsiteX0" fmla="*/ 0 w 9962166"/>
              <a:gd name="connsiteY0" fmla="*/ 0 h 4723331"/>
              <a:gd name="connsiteX1" fmla="*/ 9962166 w 9962166"/>
              <a:gd name="connsiteY1" fmla="*/ 0 h 4723331"/>
              <a:gd name="connsiteX2" fmla="*/ 3628293 w 9962166"/>
              <a:gd name="connsiteY2" fmla="*/ 4723331 h 4723331"/>
              <a:gd name="connsiteX3" fmla="*/ 0 w 9962166"/>
              <a:gd name="connsiteY3" fmla="*/ 209880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2166" h="4723331">
                <a:moveTo>
                  <a:pt x="0" y="0"/>
                </a:moveTo>
                <a:lnTo>
                  <a:pt x="9962166" y="0"/>
                </a:lnTo>
                <a:lnTo>
                  <a:pt x="3628293" y="4723331"/>
                </a:lnTo>
                <a:lnTo>
                  <a:pt x="0" y="2098805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0" name="Freeform: Shape 9"/>
          <p:cNvSpPr/>
          <p:nvPr userDrawn="1"/>
        </p:nvSpPr>
        <p:spPr>
          <a:xfrm rot="5400000">
            <a:off x="-365491" y="2306632"/>
            <a:ext cx="3202361" cy="2471378"/>
          </a:xfrm>
          <a:custGeom>
            <a:avLst/>
            <a:gdLst>
              <a:gd name="connsiteX0" fmla="*/ 0 w 4269815"/>
              <a:gd name="connsiteY0" fmla="*/ 3295170 h 3295170"/>
              <a:gd name="connsiteX1" fmla="*/ 2383562 w 4269815"/>
              <a:gd name="connsiteY1" fmla="*/ 0 h 3295170"/>
              <a:gd name="connsiteX2" fmla="*/ 4269815 w 4269815"/>
              <a:gd name="connsiteY2" fmla="*/ 2529419 h 3295170"/>
              <a:gd name="connsiteX3" fmla="*/ 4269815 w 4269815"/>
              <a:gd name="connsiteY3" fmla="*/ 3295170 h 329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9815" h="3295170">
                <a:moveTo>
                  <a:pt x="0" y="3295170"/>
                </a:moveTo>
                <a:lnTo>
                  <a:pt x="2383562" y="0"/>
                </a:lnTo>
                <a:lnTo>
                  <a:pt x="4269815" y="2529419"/>
                </a:lnTo>
                <a:lnTo>
                  <a:pt x="4269815" y="3295170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1" name="Freeform: Shape 10"/>
          <p:cNvSpPr/>
          <p:nvPr userDrawn="1"/>
        </p:nvSpPr>
        <p:spPr>
          <a:xfrm rot="10800000" flipV="1">
            <a:off x="1067608" y="3909940"/>
            <a:ext cx="3359516" cy="1233560"/>
          </a:xfrm>
          <a:custGeom>
            <a:avLst/>
            <a:gdLst>
              <a:gd name="connsiteX0" fmla="*/ 2273790 w 4479354"/>
              <a:gd name="connsiteY0" fmla="*/ 0 h 1644747"/>
              <a:gd name="connsiteX1" fmla="*/ 0 w 4479354"/>
              <a:gd name="connsiteY1" fmla="*/ 1644747 h 1644747"/>
              <a:gd name="connsiteX2" fmla="*/ 4479354 w 4479354"/>
              <a:gd name="connsiteY2" fmla="*/ 1644747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9354" h="1644747">
                <a:moveTo>
                  <a:pt x="2273790" y="0"/>
                </a:moveTo>
                <a:lnTo>
                  <a:pt x="0" y="1644747"/>
                </a:lnTo>
                <a:lnTo>
                  <a:pt x="4479354" y="1644747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527365"/>
            <a:ext cx="7886700" cy="2534663"/>
          </a:xfrm>
          <a:prstGeom prst="rect">
            <a:avLst/>
          </a:prstGeom>
        </p:spPr>
        <p:txBody>
          <a:bodyPr lIns="0" tIns="205740" rIns="0" bIns="0" anchor="ctr">
            <a:normAutofit/>
          </a:bodyPr>
          <a:lstStyle>
            <a:lvl1pPr marL="0" indent="0" algn="r">
              <a:spcBef>
                <a:spcPts val="900"/>
              </a:spcBef>
              <a:buNone/>
              <a:defRPr sz="540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342900" indent="0" algn="ctr">
              <a:spcBef>
                <a:spcPts val="900"/>
              </a:spcBef>
              <a:buNone/>
              <a:defRPr sz="21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 algn="ctr">
              <a:spcBef>
                <a:spcPts val="900"/>
              </a:spcBef>
              <a:buNone/>
              <a:defRPr sz="18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 algn="ctr">
              <a:spcBef>
                <a:spcPts val="900"/>
              </a:spcBef>
              <a:buNone/>
              <a:defRPr sz="15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 algn="ctr">
              <a:spcBef>
                <a:spcPts val="900"/>
              </a:spcBef>
              <a:buNone/>
              <a:defRPr sz="15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Your Quote Goes Here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1" y="4062028"/>
            <a:ext cx="7886699" cy="378637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Author</a:t>
            </a:r>
          </a:p>
        </p:txBody>
      </p:sp>
      <p:sp>
        <p:nvSpPr>
          <p:cNvPr id="14" name="Freeform: Shape 13"/>
          <p:cNvSpPr/>
          <p:nvPr userDrawn="1"/>
        </p:nvSpPr>
        <p:spPr>
          <a:xfrm>
            <a:off x="6615448" y="411510"/>
            <a:ext cx="1899902" cy="1308975"/>
          </a:xfrm>
          <a:custGeom>
            <a:avLst/>
            <a:gdLst>
              <a:gd name="connsiteX0" fmla="*/ 850180 w 1028774"/>
              <a:gd name="connsiteY0" fmla="*/ 0 h 708794"/>
              <a:gd name="connsiteX1" fmla="*/ 958081 w 1028774"/>
              <a:gd name="connsiteY1" fmla="*/ 89297 h 708794"/>
              <a:gd name="connsiteX2" fmla="*/ 820415 w 1028774"/>
              <a:gd name="connsiteY2" fmla="*/ 319981 h 708794"/>
              <a:gd name="connsiteX3" fmla="*/ 1028774 w 1028774"/>
              <a:gd name="connsiteY3" fmla="*/ 319981 h 708794"/>
              <a:gd name="connsiteX4" fmla="*/ 1028774 w 1028774"/>
              <a:gd name="connsiteY4" fmla="*/ 708794 h 708794"/>
              <a:gd name="connsiteX5" fmla="*/ 545083 w 1028774"/>
              <a:gd name="connsiteY5" fmla="*/ 708794 h 708794"/>
              <a:gd name="connsiteX6" fmla="*/ 545083 w 1028774"/>
              <a:gd name="connsiteY6" fmla="*/ 442764 h 708794"/>
              <a:gd name="connsiteX7" fmla="*/ 850180 w 1028774"/>
              <a:gd name="connsiteY7" fmla="*/ 0 h 708794"/>
              <a:gd name="connsiteX8" fmla="*/ 303731 w 1028774"/>
              <a:gd name="connsiteY8" fmla="*/ 0 h 708794"/>
              <a:gd name="connsiteX9" fmla="*/ 411137 w 1028774"/>
              <a:gd name="connsiteY9" fmla="*/ 89297 h 708794"/>
              <a:gd name="connsiteX10" fmla="*/ 275332 w 1028774"/>
              <a:gd name="connsiteY10" fmla="*/ 319981 h 708794"/>
              <a:gd name="connsiteX11" fmla="*/ 483691 w 1028774"/>
              <a:gd name="connsiteY11" fmla="*/ 319981 h 708794"/>
              <a:gd name="connsiteX12" fmla="*/ 483691 w 1028774"/>
              <a:gd name="connsiteY12" fmla="*/ 708794 h 708794"/>
              <a:gd name="connsiteX13" fmla="*/ 0 w 1028774"/>
              <a:gd name="connsiteY13" fmla="*/ 708794 h 708794"/>
              <a:gd name="connsiteX14" fmla="*/ 0 w 1028774"/>
              <a:gd name="connsiteY14" fmla="*/ 442764 h 708794"/>
              <a:gd name="connsiteX15" fmla="*/ 303731 w 1028774"/>
              <a:gd name="connsiteY15" fmla="*/ 0 h 708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28774" h="708794">
                <a:moveTo>
                  <a:pt x="850180" y="0"/>
                </a:moveTo>
                <a:lnTo>
                  <a:pt x="958081" y="89297"/>
                </a:lnTo>
                <a:cubicBezTo>
                  <a:pt x="873745" y="173633"/>
                  <a:pt x="827856" y="250527"/>
                  <a:pt x="820415" y="319981"/>
                </a:cubicBezTo>
                <a:lnTo>
                  <a:pt x="1028774" y="319981"/>
                </a:lnTo>
                <a:lnTo>
                  <a:pt x="1028774" y="708794"/>
                </a:lnTo>
                <a:lnTo>
                  <a:pt x="545083" y="708794"/>
                </a:lnTo>
                <a:lnTo>
                  <a:pt x="545083" y="442764"/>
                </a:lnTo>
                <a:cubicBezTo>
                  <a:pt x="545083" y="281533"/>
                  <a:pt x="646782" y="133945"/>
                  <a:pt x="850180" y="0"/>
                </a:cubicBezTo>
                <a:close/>
                <a:moveTo>
                  <a:pt x="303731" y="0"/>
                </a:moveTo>
                <a:lnTo>
                  <a:pt x="411137" y="89297"/>
                </a:lnTo>
                <a:cubicBezTo>
                  <a:pt x="327945" y="173633"/>
                  <a:pt x="282676" y="250527"/>
                  <a:pt x="275332" y="319981"/>
                </a:cubicBezTo>
                <a:lnTo>
                  <a:pt x="483691" y="319981"/>
                </a:lnTo>
                <a:lnTo>
                  <a:pt x="483691" y="708794"/>
                </a:lnTo>
                <a:lnTo>
                  <a:pt x="0" y="708794"/>
                </a:lnTo>
                <a:lnTo>
                  <a:pt x="0" y="442764"/>
                </a:lnTo>
                <a:cubicBezTo>
                  <a:pt x="0" y="281533"/>
                  <a:pt x="101244" y="133945"/>
                  <a:pt x="3037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28650" y="4701407"/>
            <a:ext cx="78867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973020" cy="273844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8979" y="4767263"/>
            <a:ext cx="5186043" cy="273844"/>
          </a:xfrm>
          <a:prstGeom prst="rect">
            <a:avLst/>
          </a:prstGeom>
        </p:spPr>
        <p:txBody>
          <a:bodyPr rIns="274320"/>
          <a:lstStyle>
            <a:lvl1pPr algn="ctr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6366" y="4767263"/>
            <a:ext cx="648984" cy="273844"/>
          </a:xfrm>
          <a:prstGeom prst="rect">
            <a:avLst/>
          </a:prstGeom>
        </p:spPr>
        <p:txBody>
          <a:bodyPr vert="horz" lIns="0" tIns="34290" rIns="0" bIns="34290" rtlCol="0" anchor="ctr"/>
          <a:lstStyle>
            <a:lvl1pPr>
              <a:defRPr lang="en-US" smtClean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>
            <a:cxnSpLocks/>
          </p:cNvCxnSpPr>
          <p:nvPr userDrawn="1"/>
        </p:nvCxnSpPr>
        <p:spPr>
          <a:xfrm>
            <a:off x="7781075" y="4767263"/>
            <a:ext cx="0" cy="273844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831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/>
          <p:cNvSpPr/>
          <p:nvPr userDrawn="1"/>
        </p:nvSpPr>
        <p:spPr>
          <a:xfrm>
            <a:off x="0" y="1"/>
            <a:ext cx="7471625" cy="3542498"/>
          </a:xfrm>
          <a:custGeom>
            <a:avLst/>
            <a:gdLst>
              <a:gd name="connsiteX0" fmla="*/ 0 w 9962166"/>
              <a:gd name="connsiteY0" fmla="*/ 0 h 4723331"/>
              <a:gd name="connsiteX1" fmla="*/ 9962166 w 9962166"/>
              <a:gd name="connsiteY1" fmla="*/ 0 h 4723331"/>
              <a:gd name="connsiteX2" fmla="*/ 3628293 w 9962166"/>
              <a:gd name="connsiteY2" fmla="*/ 4723331 h 4723331"/>
              <a:gd name="connsiteX3" fmla="*/ 0 w 9962166"/>
              <a:gd name="connsiteY3" fmla="*/ 209880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2166" h="4723331">
                <a:moveTo>
                  <a:pt x="0" y="0"/>
                </a:moveTo>
                <a:lnTo>
                  <a:pt x="9962166" y="0"/>
                </a:lnTo>
                <a:lnTo>
                  <a:pt x="3628293" y="4723331"/>
                </a:lnTo>
                <a:lnTo>
                  <a:pt x="0" y="2098805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3" name="Freeform: Shape 12"/>
          <p:cNvSpPr/>
          <p:nvPr userDrawn="1"/>
        </p:nvSpPr>
        <p:spPr>
          <a:xfrm rot="5400000">
            <a:off x="-365491" y="2306632"/>
            <a:ext cx="3202361" cy="2471378"/>
          </a:xfrm>
          <a:custGeom>
            <a:avLst/>
            <a:gdLst>
              <a:gd name="connsiteX0" fmla="*/ 0 w 4269815"/>
              <a:gd name="connsiteY0" fmla="*/ 3295170 h 3295170"/>
              <a:gd name="connsiteX1" fmla="*/ 2383562 w 4269815"/>
              <a:gd name="connsiteY1" fmla="*/ 0 h 3295170"/>
              <a:gd name="connsiteX2" fmla="*/ 4269815 w 4269815"/>
              <a:gd name="connsiteY2" fmla="*/ 2529419 h 3295170"/>
              <a:gd name="connsiteX3" fmla="*/ 4269815 w 4269815"/>
              <a:gd name="connsiteY3" fmla="*/ 3295170 h 329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9815" h="3295170">
                <a:moveTo>
                  <a:pt x="0" y="3295170"/>
                </a:moveTo>
                <a:lnTo>
                  <a:pt x="2383562" y="0"/>
                </a:lnTo>
                <a:lnTo>
                  <a:pt x="4269815" y="2529419"/>
                </a:lnTo>
                <a:lnTo>
                  <a:pt x="4269815" y="3295170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5" name="Freeform: Shape 14"/>
          <p:cNvSpPr/>
          <p:nvPr userDrawn="1"/>
        </p:nvSpPr>
        <p:spPr>
          <a:xfrm rot="10800000" flipV="1">
            <a:off x="1067608" y="3909940"/>
            <a:ext cx="3359516" cy="1233560"/>
          </a:xfrm>
          <a:custGeom>
            <a:avLst/>
            <a:gdLst>
              <a:gd name="connsiteX0" fmla="*/ 2273790 w 4479354"/>
              <a:gd name="connsiteY0" fmla="*/ 0 h 1644747"/>
              <a:gd name="connsiteX1" fmla="*/ 0 w 4479354"/>
              <a:gd name="connsiteY1" fmla="*/ 1644747 h 1644747"/>
              <a:gd name="connsiteX2" fmla="*/ 4479354 w 4479354"/>
              <a:gd name="connsiteY2" fmla="*/ 1644747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9354" h="1644747">
                <a:moveTo>
                  <a:pt x="2273790" y="0"/>
                </a:moveTo>
                <a:lnTo>
                  <a:pt x="0" y="1644747"/>
                </a:lnTo>
                <a:lnTo>
                  <a:pt x="4479354" y="1644747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883644" y="1935"/>
            <a:ext cx="5376713" cy="3933385"/>
          </a:xfrm>
          <a:prstGeom prst="rect">
            <a:avLst/>
          </a:prstGeom>
          <a:noFill/>
        </p:spPr>
        <p:txBody>
          <a:bodyPr vert="horz" wrap="none" lIns="68580" tIns="34290" rIns="68580" bIns="34290" rtlCol="0" anchor="ctr">
            <a:spAutoFit/>
          </a:bodyPr>
          <a:lstStyle>
            <a:lvl1pPr>
              <a:defRPr lang="en-US" sz="279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685766"/>
            <a:r>
              <a:rPr lang="en-US" dirty="0"/>
              <a:t>BIG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2107407" y="4174442"/>
            <a:ext cx="4929188" cy="59282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24188" y="3285825"/>
            <a:ext cx="3095625" cy="7334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100" b="1">
                <a:solidFill>
                  <a:schemeClr val="accent1"/>
                </a:solidFill>
              </a:defRPr>
            </a:lvl1pPr>
            <a:lvl2pPr marL="342900" indent="0" algn="ctr">
              <a:buNone/>
              <a:defRPr sz="3600" b="1">
                <a:solidFill>
                  <a:schemeClr val="accent3"/>
                </a:solidFill>
              </a:defRPr>
            </a:lvl2pPr>
            <a:lvl3pPr marL="685800" indent="0" algn="ctr">
              <a:buNone/>
              <a:defRPr sz="3300" b="1">
                <a:solidFill>
                  <a:schemeClr val="accent3"/>
                </a:solidFill>
              </a:defRPr>
            </a:lvl3pPr>
            <a:lvl4pPr marL="1028700" indent="0" algn="ctr">
              <a:buNone/>
              <a:defRPr sz="3000" b="1">
                <a:solidFill>
                  <a:schemeClr val="accent3"/>
                </a:solidFill>
              </a:defRPr>
            </a:lvl4pPr>
            <a:lvl5pPr marL="1371600" indent="0" algn="ctr">
              <a:buNone/>
              <a:defRPr sz="30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…is beautiful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28650" y="4701407"/>
            <a:ext cx="78867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973020" cy="273844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8979" y="4767263"/>
            <a:ext cx="5186043" cy="273844"/>
          </a:xfrm>
          <a:prstGeom prst="rect">
            <a:avLst/>
          </a:prstGeom>
        </p:spPr>
        <p:txBody>
          <a:bodyPr rIns="274320"/>
          <a:lstStyle>
            <a:lvl1pPr algn="ctr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6366" y="4767263"/>
            <a:ext cx="648984" cy="273844"/>
          </a:xfrm>
          <a:prstGeom prst="rect">
            <a:avLst/>
          </a:prstGeom>
        </p:spPr>
        <p:txBody>
          <a:bodyPr vert="horz" lIns="0" tIns="34290" rIns="0" bIns="34290" rtlCol="0" anchor="ctr"/>
          <a:lstStyle>
            <a:lvl1pPr>
              <a:defRPr lang="en-US" smtClean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4" name="Straight Connector 23"/>
          <p:cNvCxnSpPr>
            <a:cxnSpLocks/>
          </p:cNvCxnSpPr>
          <p:nvPr userDrawn="1"/>
        </p:nvCxnSpPr>
        <p:spPr>
          <a:xfrm>
            <a:off x="7781075" y="4767263"/>
            <a:ext cx="0" cy="273844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364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9143999" cy="5143502"/>
          </a:xfrm>
          <a:custGeom>
            <a:avLst/>
            <a:gdLst>
              <a:gd name="connsiteX0" fmla="*/ 3629041 w 12191999"/>
              <a:gd name="connsiteY0" fmla="*/ 5213254 h 6858003"/>
              <a:gd name="connsiteX1" fmla="*/ 5902830 w 12191999"/>
              <a:gd name="connsiteY1" fmla="*/ 6858001 h 6858003"/>
              <a:gd name="connsiteX2" fmla="*/ 1423476 w 12191999"/>
              <a:gd name="connsiteY2" fmla="*/ 6858001 h 6858003"/>
              <a:gd name="connsiteX3" fmla="*/ 0 w 12191999"/>
              <a:gd name="connsiteY3" fmla="*/ 2588188 h 6858003"/>
              <a:gd name="connsiteX4" fmla="*/ 3295170 w 12191999"/>
              <a:gd name="connsiteY4" fmla="*/ 4971750 h 6858003"/>
              <a:gd name="connsiteX5" fmla="*/ 765751 w 12191999"/>
              <a:gd name="connsiteY5" fmla="*/ 6858003 h 6858003"/>
              <a:gd name="connsiteX6" fmla="*/ 0 w 12191999"/>
              <a:gd name="connsiteY6" fmla="*/ 6858003 h 6858003"/>
              <a:gd name="connsiteX7" fmla="*/ 0 w 12191999"/>
              <a:gd name="connsiteY7" fmla="*/ 1 h 6858003"/>
              <a:gd name="connsiteX8" fmla="*/ 9962165 w 12191999"/>
              <a:gd name="connsiteY8" fmla="*/ 1 h 6858003"/>
              <a:gd name="connsiteX9" fmla="*/ 3628293 w 12191999"/>
              <a:gd name="connsiteY9" fmla="*/ 4723332 h 6858003"/>
              <a:gd name="connsiteX10" fmla="*/ 0 w 12191999"/>
              <a:gd name="connsiteY10" fmla="*/ 2098807 h 6858003"/>
              <a:gd name="connsiteX11" fmla="*/ 10628317 w 12191999"/>
              <a:gd name="connsiteY11" fmla="*/ 0 h 6858003"/>
              <a:gd name="connsiteX12" fmla="*/ 12191999 w 12191999"/>
              <a:gd name="connsiteY12" fmla="*/ 0 h 6858003"/>
              <a:gd name="connsiteX13" fmla="*/ 12191999 w 12191999"/>
              <a:gd name="connsiteY13" fmla="*/ 6858002 h 6858003"/>
              <a:gd name="connsiteX14" fmla="*/ 6601008 w 12191999"/>
              <a:gd name="connsiteY14" fmla="*/ 6858002 h 6858003"/>
              <a:gd name="connsiteX15" fmla="*/ 3959920 w 12191999"/>
              <a:gd name="connsiteY15" fmla="*/ 4953147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1999" h="6858003">
                <a:moveTo>
                  <a:pt x="3629041" y="5213254"/>
                </a:moveTo>
                <a:lnTo>
                  <a:pt x="5902830" y="6858001"/>
                </a:lnTo>
                <a:lnTo>
                  <a:pt x="1423476" y="6858001"/>
                </a:lnTo>
                <a:close/>
                <a:moveTo>
                  <a:pt x="0" y="2588188"/>
                </a:moveTo>
                <a:lnTo>
                  <a:pt x="3295170" y="4971750"/>
                </a:lnTo>
                <a:lnTo>
                  <a:pt x="765751" y="6858003"/>
                </a:lnTo>
                <a:lnTo>
                  <a:pt x="0" y="6858003"/>
                </a:lnTo>
                <a:close/>
                <a:moveTo>
                  <a:pt x="0" y="1"/>
                </a:moveTo>
                <a:lnTo>
                  <a:pt x="9962165" y="1"/>
                </a:lnTo>
                <a:lnTo>
                  <a:pt x="3628293" y="4723332"/>
                </a:lnTo>
                <a:lnTo>
                  <a:pt x="0" y="2098807"/>
                </a:lnTo>
                <a:close/>
                <a:moveTo>
                  <a:pt x="10628317" y="0"/>
                </a:moveTo>
                <a:lnTo>
                  <a:pt x="12191999" y="0"/>
                </a:lnTo>
                <a:lnTo>
                  <a:pt x="12191999" y="6858002"/>
                </a:lnTo>
                <a:lnTo>
                  <a:pt x="6601008" y="6858002"/>
                </a:lnTo>
                <a:lnTo>
                  <a:pt x="3959920" y="49531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5" name="Title 1"/>
          <p:cNvSpPr>
            <a:spLocks noGrp="1"/>
          </p:cNvSpPr>
          <p:nvPr>
            <p:ph type="ctrTitle"/>
          </p:nvPr>
        </p:nvSpPr>
        <p:spPr>
          <a:xfrm>
            <a:off x="4409983" y="3638346"/>
            <a:ext cx="4381628" cy="800733"/>
          </a:xfrm>
          <a:prstGeom prst="rect">
            <a:avLst/>
          </a:prstGeom>
        </p:spPr>
        <p:txBody>
          <a:bodyPr lIns="205740" rIns="0" anchor="b">
            <a:noAutofit/>
          </a:bodyPr>
          <a:lstStyle>
            <a:lvl1pPr algn="l">
              <a:defRPr sz="4100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4409983" y="4461961"/>
            <a:ext cx="4381628" cy="360098"/>
          </a:xfrm>
          <a:prstGeom prst="rect">
            <a:avLst/>
          </a:prstGeom>
        </p:spPr>
        <p:txBody>
          <a:bodyPr wrap="square" lIns="205740" rIns="0">
            <a:spAutoFit/>
          </a:bodyPr>
          <a:lstStyle>
            <a:lvl1pPr marL="0" indent="0" algn="l">
              <a:buNone/>
              <a:defRPr sz="21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29140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0" y="3219822"/>
            <a:ext cx="9144000" cy="1923678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771901"/>
          </a:xfrm>
          <a:custGeom>
            <a:avLst/>
            <a:gdLst>
              <a:gd name="connsiteX0" fmla="*/ 0 w 12192000"/>
              <a:gd name="connsiteY0" fmla="*/ 0 h 5029201"/>
              <a:gd name="connsiteX1" fmla="*/ 12192000 w 12192000"/>
              <a:gd name="connsiteY1" fmla="*/ 0 h 5029201"/>
              <a:gd name="connsiteX2" fmla="*/ 12192000 w 12192000"/>
              <a:gd name="connsiteY2" fmla="*/ 2514601 h 5029201"/>
              <a:gd name="connsiteX3" fmla="*/ 12192000 w 12192000"/>
              <a:gd name="connsiteY3" fmla="*/ 5029201 h 5029201"/>
              <a:gd name="connsiteX4" fmla="*/ 6614601 w 12192000"/>
              <a:gd name="connsiteY4" fmla="*/ 5029201 h 5029201"/>
              <a:gd name="connsiteX5" fmla="*/ 6096000 w 12192000"/>
              <a:gd name="connsiteY5" fmla="*/ 4524815 h 5029201"/>
              <a:gd name="connsiteX6" fmla="*/ 5577400 w 12192000"/>
              <a:gd name="connsiteY6" fmla="*/ 5029201 h 5029201"/>
              <a:gd name="connsiteX7" fmla="*/ 0 w 12192000"/>
              <a:gd name="connsiteY7" fmla="*/ 5029201 h 502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029201">
                <a:moveTo>
                  <a:pt x="0" y="0"/>
                </a:moveTo>
                <a:lnTo>
                  <a:pt x="12192000" y="0"/>
                </a:lnTo>
                <a:lnTo>
                  <a:pt x="12192000" y="2514601"/>
                </a:lnTo>
                <a:lnTo>
                  <a:pt x="12192000" y="5029201"/>
                </a:lnTo>
                <a:lnTo>
                  <a:pt x="6614601" y="5029201"/>
                </a:lnTo>
                <a:lnTo>
                  <a:pt x="6096000" y="4524815"/>
                </a:lnTo>
                <a:lnTo>
                  <a:pt x="5577400" y="5029201"/>
                </a:lnTo>
                <a:lnTo>
                  <a:pt x="0" y="502920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526" y="3905738"/>
            <a:ext cx="8532948" cy="1150288"/>
          </a:xfrm>
          <a:prstGeom prst="rect">
            <a:avLst/>
          </a:prstGeom>
        </p:spPr>
        <p:txBody>
          <a:bodyPr lIns="205740" rIns="205740" anchor="ctr">
            <a:noAutofit/>
          </a:bodyPr>
          <a:lstStyle>
            <a:lvl1pPr algn="ctr">
              <a:defRPr sz="36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49910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322384" y="4330860"/>
            <a:ext cx="821616" cy="81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35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2465766" y="3055996"/>
            <a:ext cx="6325844" cy="800733"/>
          </a:xfrm>
          <a:prstGeom prst="rect">
            <a:avLst/>
          </a:prstGeom>
        </p:spPr>
        <p:txBody>
          <a:bodyPr lIns="205740" rIns="0" anchor="b">
            <a:noAutofit/>
          </a:bodyPr>
          <a:lstStyle>
            <a:lvl1pPr algn="l">
              <a:defRPr sz="3300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Subtitle 2"/>
          <p:cNvSpPr>
            <a:spLocks noGrp="1"/>
          </p:cNvSpPr>
          <p:nvPr>
            <p:ph type="subTitle" idx="1"/>
          </p:nvPr>
        </p:nvSpPr>
        <p:spPr>
          <a:xfrm>
            <a:off x="2465766" y="3879610"/>
            <a:ext cx="6325844" cy="360098"/>
          </a:xfrm>
          <a:prstGeom prst="rect">
            <a:avLst/>
          </a:prstGeom>
        </p:spPr>
        <p:txBody>
          <a:bodyPr wrap="square" lIns="205740" rIns="0">
            <a:spAutoFit/>
          </a:bodyPr>
          <a:lstStyle>
            <a:lvl1pPr marL="0" indent="0" algn="l">
              <a:buNone/>
              <a:defRPr sz="2100">
                <a:solidFill>
                  <a:schemeClr val="accent3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Freeform: Shape 11"/>
          <p:cNvSpPr/>
          <p:nvPr userDrawn="1"/>
        </p:nvSpPr>
        <p:spPr>
          <a:xfrm rot="5400000">
            <a:off x="-200512" y="3310916"/>
            <a:ext cx="1255943" cy="854921"/>
          </a:xfrm>
          <a:custGeom>
            <a:avLst/>
            <a:gdLst>
              <a:gd name="connsiteX0" fmla="*/ 0 w 1674590"/>
              <a:gd name="connsiteY0" fmla="*/ 1139893 h 1139894"/>
              <a:gd name="connsiteX1" fmla="*/ 824542 w 1674590"/>
              <a:gd name="connsiteY1" fmla="*/ 0 h 1139894"/>
              <a:gd name="connsiteX2" fmla="*/ 1674590 w 1674590"/>
              <a:gd name="connsiteY2" fmla="*/ 1139894 h 113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4590" h="1139894">
                <a:moveTo>
                  <a:pt x="0" y="1139893"/>
                </a:moveTo>
                <a:lnTo>
                  <a:pt x="824542" y="0"/>
                </a:lnTo>
                <a:lnTo>
                  <a:pt x="1674590" y="11398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5855167" cy="3542498"/>
          </a:xfrm>
          <a:custGeom>
            <a:avLst/>
            <a:gdLst>
              <a:gd name="connsiteX0" fmla="*/ 0 w 7806889"/>
              <a:gd name="connsiteY0" fmla="*/ 0 h 4723331"/>
              <a:gd name="connsiteX1" fmla="*/ 7806889 w 7806889"/>
              <a:gd name="connsiteY1" fmla="*/ 0 h 4723331"/>
              <a:gd name="connsiteX2" fmla="*/ 1473016 w 7806889"/>
              <a:gd name="connsiteY2" fmla="*/ 4723331 h 4723331"/>
              <a:gd name="connsiteX3" fmla="*/ 0 w 7806889"/>
              <a:gd name="connsiteY3" fmla="*/ 365782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6889" h="4723331">
                <a:moveTo>
                  <a:pt x="0" y="0"/>
                </a:moveTo>
                <a:lnTo>
                  <a:pt x="7806889" y="0"/>
                </a:lnTo>
                <a:lnTo>
                  <a:pt x="1473016" y="4723331"/>
                </a:lnTo>
                <a:lnTo>
                  <a:pt x="0" y="36578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Freeform: Shape 13"/>
          <p:cNvSpPr/>
          <p:nvPr userDrawn="1"/>
        </p:nvSpPr>
        <p:spPr>
          <a:xfrm rot="10800000" flipV="1">
            <a:off x="0" y="3909940"/>
            <a:ext cx="2810666" cy="1233560"/>
          </a:xfrm>
          <a:custGeom>
            <a:avLst/>
            <a:gdLst>
              <a:gd name="connsiteX0" fmla="*/ 2273790 w 3747554"/>
              <a:gd name="connsiteY0" fmla="*/ 0 h 1644747"/>
              <a:gd name="connsiteX1" fmla="*/ 0 w 3747554"/>
              <a:gd name="connsiteY1" fmla="*/ 1644747 h 1644747"/>
              <a:gd name="connsiteX2" fmla="*/ 3747554 w 3747554"/>
              <a:gd name="connsiteY2" fmla="*/ 1644747 h 1644747"/>
              <a:gd name="connsiteX3" fmla="*/ 3747554 w 3747554"/>
              <a:gd name="connsiteY3" fmla="*/ 1099025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554" h="1644747">
                <a:moveTo>
                  <a:pt x="2273790" y="0"/>
                </a:moveTo>
                <a:lnTo>
                  <a:pt x="0" y="1644747"/>
                </a:lnTo>
                <a:lnTo>
                  <a:pt x="3747554" y="1644747"/>
                </a:lnTo>
                <a:lnTo>
                  <a:pt x="3747554" y="10990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40" name="Date Placeholder 3"/>
          <p:cNvSpPr>
            <a:spLocks noGrp="1"/>
          </p:cNvSpPr>
          <p:nvPr>
            <p:ph type="dt" sz="half" idx="11"/>
          </p:nvPr>
        </p:nvSpPr>
        <p:spPr>
          <a:xfrm>
            <a:off x="427460" y="4767262"/>
            <a:ext cx="1448908" cy="273844"/>
          </a:xfrm>
          <a:prstGeom prst="rect">
            <a:avLst/>
          </a:prstGeom>
        </p:spPr>
        <p:txBody>
          <a:bodyPr lIns="0" rIns="0"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41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810667" y="4767263"/>
            <a:ext cx="4235785" cy="273844"/>
          </a:xfrm>
          <a:prstGeom prst="rect">
            <a:avLst/>
          </a:prstGeom>
        </p:spPr>
        <p:txBody>
          <a:bodyPr/>
          <a:lstStyle>
            <a:lvl1pPr algn="l">
              <a:defRPr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9" name="Freeform: Shape 18"/>
          <p:cNvSpPr/>
          <p:nvPr userDrawn="1"/>
        </p:nvSpPr>
        <p:spPr>
          <a:xfrm flipV="1">
            <a:off x="5500395" y="0"/>
            <a:ext cx="3643606" cy="2013683"/>
          </a:xfrm>
          <a:custGeom>
            <a:avLst/>
            <a:gdLst>
              <a:gd name="connsiteX0" fmla="*/ 1229424 w 4858141"/>
              <a:gd name="connsiteY0" fmla="*/ 2684911 h 2684911"/>
              <a:gd name="connsiteX1" fmla="*/ 4858141 w 4858141"/>
              <a:gd name="connsiteY1" fmla="*/ 2684911 h 2684911"/>
              <a:gd name="connsiteX2" fmla="*/ 4858141 w 4858141"/>
              <a:gd name="connsiteY2" fmla="*/ 1794066 h 2684911"/>
              <a:gd name="connsiteX3" fmla="*/ 2452345 w 4858141"/>
              <a:gd name="connsiteY3" fmla="*/ 0 h 2684911"/>
              <a:gd name="connsiteX4" fmla="*/ 0 w 4858141"/>
              <a:gd name="connsiteY4" fmla="*/ 1773905 h 268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8141" h="2684911">
                <a:moveTo>
                  <a:pt x="1229424" y="2684911"/>
                </a:moveTo>
                <a:lnTo>
                  <a:pt x="4858141" y="2684911"/>
                </a:lnTo>
                <a:lnTo>
                  <a:pt x="4858141" y="1794066"/>
                </a:lnTo>
                <a:lnTo>
                  <a:pt x="2452345" y="0"/>
                </a:lnTo>
                <a:lnTo>
                  <a:pt x="0" y="177390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000242" y="176255"/>
            <a:ext cx="2646294" cy="1232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6600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#00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42626" y="4767263"/>
            <a:ext cx="648984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49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3048000" y="2400300"/>
            <a:ext cx="6096000" cy="27432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3"/>
          </p:nvPr>
        </p:nvSpPr>
        <p:spPr>
          <a:xfrm>
            <a:off x="0" y="1028700"/>
            <a:ext cx="6096762" cy="27432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8000 w 8129016"/>
              <a:gd name="connsiteY3" fmla="*/ 1828800 h 3657600"/>
              <a:gd name="connsiteX4" fmla="*/ 4064000 w 8129016"/>
              <a:gd name="connsiteY4" fmla="*/ 1828800 h 3657600"/>
              <a:gd name="connsiteX5" fmla="*/ 4064000 w 8129016"/>
              <a:gd name="connsiteY5" fmla="*/ 3657600 h 3657600"/>
              <a:gd name="connsiteX6" fmla="*/ 0 w 8129016"/>
              <a:gd name="connsiteY6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6096000" y="1028700"/>
            <a:ext cx="3048000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981799"/>
            <a:ext cx="6096000" cy="800733"/>
          </a:xfrm>
          <a:prstGeom prst="rect">
            <a:avLst/>
          </a:prstGeom>
        </p:spPr>
        <p:txBody>
          <a:bodyPr lIns="205740" rIns="205740" anchor="b">
            <a:noAutofit/>
          </a:bodyPr>
          <a:lstStyle>
            <a:lvl1pPr algn="ctr">
              <a:defRPr sz="33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4767262"/>
            <a:ext cx="3048000" cy="273844"/>
          </a:xfrm>
          <a:prstGeom prst="rect">
            <a:avLst/>
          </a:prstGeom>
        </p:spPr>
        <p:txBody>
          <a:bodyPr rIns="342900"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4767263"/>
            <a:ext cx="3048000" cy="273844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48000" y="4767263"/>
            <a:ext cx="3048000" cy="273844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3972037"/>
            <a:ext cx="6096000" cy="360098"/>
          </a:xfrm>
          <a:prstGeom prst="rect">
            <a:avLst/>
          </a:prstGeom>
        </p:spPr>
        <p:txBody>
          <a:bodyPr lIns="205740" rIns="205740">
            <a:spAutoFit/>
          </a:bodyPr>
          <a:lstStyle>
            <a:lvl1pPr marL="0" indent="0" algn="ctr">
              <a:buNone/>
              <a:defRPr sz="21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297234" y="1255297"/>
            <a:ext cx="2646294" cy="91797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6600" cap="all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#00</a:t>
            </a:r>
          </a:p>
        </p:txBody>
      </p:sp>
    </p:spTree>
    <p:extLst>
      <p:ext uri="{BB962C8B-B14F-4D97-AF65-F5344CB8AC3E}">
        <p14:creationId xmlns:p14="http://schemas.microsoft.com/office/powerpoint/2010/main" val="3818461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298046"/>
            <a:ext cx="6096000" cy="800733"/>
          </a:xfrm>
          <a:prstGeom prst="rect">
            <a:avLst/>
          </a:prstGeom>
        </p:spPr>
        <p:txBody>
          <a:bodyPr lIns="205740" rIns="205740" anchor="b">
            <a:noAutofit/>
          </a:bodyPr>
          <a:lstStyle>
            <a:lvl1pPr algn="ctr">
              <a:defRPr sz="33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4767262"/>
            <a:ext cx="3048000" cy="273844"/>
          </a:xfrm>
          <a:prstGeom prst="rect">
            <a:avLst/>
          </a:prstGeom>
        </p:spPr>
        <p:txBody>
          <a:bodyPr rIns="342900"/>
          <a:lstStyle>
            <a:lvl1pPr algn="r"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4767263"/>
            <a:ext cx="3048000" cy="273844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4767263"/>
            <a:ext cx="30480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lang="en-US" cap="none" baseline="0" smtClean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88284"/>
            <a:ext cx="6096000" cy="360098"/>
          </a:xfrm>
          <a:prstGeom prst="rect">
            <a:avLst/>
          </a:prstGeom>
        </p:spPr>
        <p:txBody>
          <a:bodyPr lIns="205740" rIns="205740">
            <a:spAutoFit/>
          </a:bodyPr>
          <a:lstStyle>
            <a:lvl1pPr marL="0" indent="0" algn="ctr">
              <a:buNone/>
              <a:defRPr sz="21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248853" y="2508804"/>
            <a:ext cx="2646294" cy="91797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6600" cap="all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#00</a:t>
            </a:r>
          </a:p>
        </p:txBody>
      </p:sp>
    </p:spTree>
    <p:extLst>
      <p:ext uri="{BB962C8B-B14F-4D97-AF65-F5344CB8AC3E}">
        <p14:creationId xmlns:p14="http://schemas.microsoft.com/office/powerpoint/2010/main" val="3200473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2465766" y="3055996"/>
            <a:ext cx="6325844" cy="800733"/>
          </a:xfrm>
          <a:prstGeom prst="rect">
            <a:avLst/>
          </a:prstGeom>
        </p:spPr>
        <p:txBody>
          <a:bodyPr lIns="205740" rIns="0" anchor="b">
            <a:noAutofit/>
          </a:bodyPr>
          <a:lstStyle>
            <a:lvl1pPr algn="l">
              <a:defRPr sz="4100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Subtitle 2"/>
          <p:cNvSpPr>
            <a:spLocks noGrp="1"/>
          </p:cNvSpPr>
          <p:nvPr>
            <p:ph type="subTitle" idx="1"/>
          </p:nvPr>
        </p:nvSpPr>
        <p:spPr>
          <a:xfrm>
            <a:off x="2465766" y="3879610"/>
            <a:ext cx="6325844" cy="360098"/>
          </a:xfrm>
          <a:prstGeom prst="rect">
            <a:avLst/>
          </a:prstGeom>
        </p:spPr>
        <p:txBody>
          <a:bodyPr wrap="square" lIns="205740" rIns="0">
            <a:spAutoFit/>
          </a:bodyPr>
          <a:lstStyle>
            <a:lvl1pPr marL="0" indent="0" algn="l">
              <a:buNone/>
              <a:defRPr sz="21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Freeform: Shape 11"/>
          <p:cNvSpPr/>
          <p:nvPr userDrawn="1"/>
        </p:nvSpPr>
        <p:spPr>
          <a:xfrm rot="5400000">
            <a:off x="-200512" y="3310916"/>
            <a:ext cx="1255943" cy="854921"/>
          </a:xfrm>
          <a:custGeom>
            <a:avLst/>
            <a:gdLst>
              <a:gd name="connsiteX0" fmla="*/ 0 w 1674590"/>
              <a:gd name="connsiteY0" fmla="*/ 1139893 h 1139894"/>
              <a:gd name="connsiteX1" fmla="*/ 824542 w 1674590"/>
              <a:gd name="connsiteY1" fmla="*/ 0 h 1139894"/>
              <a:gd name="connsiteX2" fmla="*/ 1674590 w 1674590"/>
              <a:gd name="connsiteY2" fmla="*/ 1139894 h 113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4590" h="1139894">
                <a:moveTo>
                  <a:pt x="0" y="1139893"/>
                </a:moveTo>
                <a:lnTo>
                  <a:pt x="824542" y="0"/>
                </a:lnTo>
                <a:lnTo>
                  <a:pt x="1674590" y="11398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5855167" cy="3542498"/>
          </a:xfrm>
          <a:custGeom>
            <a:avLst/>
            <a:gdLst>
              <a:gd name="connsiteX0" fmla="*/ 0 w 7806889"/>
              <a:gd name="connsiteY0" fmla="*/ 0 h 4723331"/>
              <a:gd name="connsiteX1" fmla="*/ 7806889 w 7806889"/>
              <a:gd name="connsiteY1" fmla="*/ 0 h 4723331"/>
              <a:gd name="connsiteX2" fmla="*/ 1473016 w 7806889"/>
              <a:gd name="connsiteY2" fmla="*/ 4723331 h 4723331"/>
              <a:gd name="connsiteX3" fmla="*/ 0 w 7806889"/>
              <a:gd name="connsiteY3" fmla="*/ 365782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6889" h="4723331">
                <a:moveTo>
                  <a:pt x="0" y="0"/>
                </a:moveTo>
                <a:lnTo>
                  <a:pt x="7806889" y="0"/>
                </a:lnTo>
                <a:lnTo>
                  <a:pt x="1473016" y="4723331"/>
                </a:lnTo>
                <a:lnTo>
                  <a:pt x="0" y="36578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Freeform: Shape 13"/>
          <p:cNvSpPr/>
          <p:nvPr userDrawn="1"/>
        </p:nvSpPr>
        <p:spPr>
          <a:xfrm rot="10800000" flipV="1">
            <a:off x="0" y="3909940"/>
            <a:ext cx="2810666" cy="1233560"/>
          </a:xfrm>
          <a:custGeom>
            <a:avLst/>
            <a:gdLst>
              <a:gd name="connsiteX0" fmla="*/ 2273790 w 3747554"/>
              <a:gd name="connsiteY0" fmla="*/ 0 h 1644747"/>
              <a:gd name="connsiteX1" fmla="*/ 0 w 3747554"/>
              <a:gd name="connsiteY1" fmla="*/ 1644747 h 1644747"/>
              <a:gd name="connsiteX2" fmla="*/ 3747554 w 3747554"/>
              <a:gd name="connsiteY2" fmla="*/ 1644747 h 1644747"/>
              <a:gd name="connsiteX3" fmla="*/ 3747554 w 3747554"/>
              <a:gd name="connsiteY3" fmla="*/ 1099025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554" h="1644747">
                <a:moveTo>
                  <a:pt x="2273790" y="0"/>
                </a:moveTo>
                <a:lnTo>
                  <a:pt x="0" y="1644747"/>
                </a:lnTo>
                <a:lnTo>
                  <a:pt x="3747554" y="1644747"/>
                </a:lnTo>
                <a:lnTo>
                  <a:pt x="3747554" y="10990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40" name="Date Placeholder 3"/>
          <p:cNvSpPr>
            <a:spLocks noGrp="1"/>
          </p:cNvSpPr>
          <p:nvPr>
            <p:ph type="dt" sz="half" idx="11"/>
          </p:nvPr>
        </p:nvSpPr>
        <p:spPr>
          <a:xfrm>
            <a:off x="427460" y="4767262"/>
            <a:ext cx="1448908" cy="273844"/>
          </a:xfrm>
          <a:prstGeom prst="rect">
            <a:avLst/>
          </a:prstGeom>
        </p:spPr>
        <p:txBody>
          <a:bodyPr lIns="0" rIns="0"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41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810667" y="4767263"/>
            <a:ext cx="4235785" cy="273844"/>
          </a:xfrm>
          <a:prstGeom prst="rect">
            <a:avLst/>
          </a:prstGeom>
        </p:spPr>
        <p:txBody>
          <a:bodyPr/>
          <a:lstStyle>
            <a:lvl1pPr algn="l">
              <a:defRPr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9" name="Freeform: Shape 18"/>
          <p:cNvSpPr/>
          <p:nvPr userDrawn="1"/>
        </p:nvSpPr>
        <p:spPr>
          <a:xfrm flipV="1">
            <a:off x="5500395" y="0"/>
            <a:ext cx="3643606" cy="2013683"/>
          </a:xfrm>
          <a:custGeom>
            <a:avLst/>
            <a:gdLst>
              <a:gd name="connsiteX0" fmla="*/ 1229424 w 4858141"/>
              <a:gd name="connsiteY0" fmla="*/ 2684911 h 2684911"/>
              <a:gd name="connsiteX1" fmla="*/ 4858141 w 4858141"/>
              <a:gd name="connsiteY1" fmla="*/ 2684911 h 2684911"/>
              <a:gd name="connsiteX2" fmla="*/ 4858141 w 4858141"/>
              <a:gd name="connsiteY2" fmla="*/ 1794066 h 2684911"/>
              <a:gd name="connsiteX3" fmla="*/ 2452345 w 4858141"/>
              <a:gd name="connsiteY3" fmla="*/ 0 h 2684911"/>
              <a:gd name="connsiteX4" fmla="*/ 0 w 4858141"/>
              <a:gd name="connsiteY4" fmla="*/ 1773905 h 268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8141" h="2684911">
                <a:moveTo>
                  <a:pt x="1229424" y="2684911"/>
                </a:moveTo>
                <a:lnTo>
                  <a:pt x="4858141" y="2684911"/>
                </a:lnTo>
                <a:lnTo>
                  <a:pt x="4858141" y="1794066"/>
                </a:lnTo>
                <a:lnTo>
                  <a:pt x="2452345" y="0"/>
                </a:lnTo>
                <a:lnTo>
                  <a:pt x="0" y="17739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000242" y="176255"/>
            <a:ext cx="2646294" cy="1232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66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#00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42626" y="4767263"/>
            <a:ext cx="648984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550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0" y="3771900"/>
            <a:ext cx="9144000" cy="13716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028701"/>
            <a:ext cx="9144000" cy="27432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2589" y="3905738"/>
            <a:ext cx="7398822" cy="800733"/>
          </a:xfrm>
          <a:prstGeom prst="rect">
            <a:avLst/>
          </a:prstGeom>
        </p:spPr>
        <p:txBody>
          <a:bodyPr lIns="205740" rIns="205740" anchor="ctr">
            <a:noAutofit/>
          </a:bodyPr>
          <a:lstStyle>
            <a:lvl1pPr algn="ctr">
              <a:defRPr sz="41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2589" y="4623979"/>
            <a:ext cx="7398822" cy="360098"/>
          </a:xfrm>
          <a:prstGeom prst="rect">
            <a:avLst/>
          </a:prstGeom>
        </p:spPr>
        <p:txBody>
          <a:bodyPr wrap="square" lIns="205740" rIns="205740">
            <a:spAutoFit/>
          </a:bodyPr>
          <a:lstStyle>
            <a:lvl1pPr marL="0" indent="0" algn="ctr">
              <a:buNone/>
              <a:defRPr sz="21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86312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0" y="3771900"/>
            <a:ext cx="9144000" cy="13716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028701"/>
            <a:ext cx="9144000" cy="27432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2589" y="3905738"/>
            <a:ext cx="7398822" cy="800733"/>
          </a:xfrm>
          <a:prstGeom prst="rect">
            <a:avLst/>
          </a:prstGeom>
        </p:spPr>
        <p:txBody>
          <a:bodyPr lIns="205740" rIns="205740" anchor="ctr">
            <a:noAutofit/>
          </a:bodyPr>
          <a:lstStyle>
            <a:lvl1pPr algn="ctr">
              <a:defRPr sz="41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2589" y="4623979"/>
            <a:ext cx="7398822" cy="360098"/>
          </a:xfrm>
          <a:prstGeom prst="rect">
            <a:avLst/>
          </a:prstGeom>
        </p:spPr>
        <p:txBody>
          <a:bodyPr wrap="square" lIns="205740" rIns="205740">
            <a:spAutoFit/>
          </a:bodyPr>
          <a:lstStyle>
            <a:lvl1pPr marL="0" indent="0" algn="ctr">
              <a:buNone/>
              <a:defRPr sz="21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22796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0" y="3771900"/>
            <a:ext cx="9144000" cy="13716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028701"/>
            <a:ext cx="9144000" cy="27432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2589" y="3905738"/>
            <a:ext cx="7398822" cy="800733"/>
          </a:xfrm>
          <a:prstGeom prst="rect">
            <a:avLst/>
          </a:prstGeom>
        </p:spPr>
        <p:txBody>
          <a:bodyPr lIns="205740" rIns="205740" anchor="ctr">
            <a:noAutofit/>
          </a:bodyPr>
          <a:lstStyle>
            <a:lvl1pPr algn="ctr">
              <a:defRPr sz="41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2589" y="4623979"/>
            <a:ext cx="7398822" cy="360098"/>
          </a:xfrm>
          <a:prstGeom prst="rect">
            <a:avLst/>
          </a:prstGeom>
        </p:spPr>
        <p:txBody>
          <a:bodyPr wrap="square" lIns="205740" rIns="205740">
            <a:spAutoFit/>
          </a:bodyPr>
          <a:lstStyle>
            <a:lvl1pPr marL="0" indent="0" algn="ctr">
              <a:buNone/>
              <a:defRPr sz="21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90445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425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7" r:id="rId2"/>
    <p:sldLayoutId id="2147483861" r:id="rId3"/>
    <p:sldLayoutId id="2147483858" r:id="rId4"/>
    <p:sldLayoutId id="2147483860" r:id="rId5"/>
    <p:sldLayoutId id="2147483859" r:id="rId6"/>
    <p:sldLayoutId id="2147483862" r:id="rId7"/>
    <p:sldLayoutId id="2147483864" r:id="rId8"/>
    <p:sldLayoutId id="2147483863" r:id="rId9"/>
    <p:sldLayoutId id="2147483865" r:id="rId10"/>
    <p:sldLayoutId id="2147483866" r:id="rId11"/>
    <p:sldLayoutId id="2147483883" r:id="rId12"/>
    <p:sldLayoutId id="2147483874" r:id="rId13"/>
    <p:sldLayoutId id="2147483875" r:id="rId14"/>
    <p:sldLayoutId id="2147483877" r:id="rId15"/>
    <p:sldLayoutId id="2147483882" r:id="rId16"/>
    <p:sldLayoutId id="2147483876" r:id="rId17"/>
    <p:sldLayoutId id="2147483872" r:id="rId18"/>
    <p:sldLayoutId id="2147483878" r:id="rId19"/>
    <p:sldLayoutId id="2147483856" r:id="rId20"/>
    <p:sldLayoutId id="2147483880" r:id="rId21"/>
    <p:sldLayoutId id="2147483879" r:id="rId22"/>
    <p:sldLayoutId id="2147483881" r:id="rId23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02870"/>
            <a:ext cx="8229600" cy="530915"/>
          </a:xfrm>
          <a:prstGeom prst="rect">
            <a:avLst/>
          </a:prstGeom>
        </p:spPr>
        <p:txBody>
          <a:bodyPr vert="horz" lIns="68580" tIns="34290" rIns="68580" bIns="3429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4763103"/>
      </p:ext>
    </p:extLst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r" defTabSz="685766" rtl="0" eaLnBrk="1" latinLnBrk="0" hangingPunct="1">
        <a:spcBef>
          <a:spcPct val="0"/>
        </a:spcBef>
        <a:buNone/>
        <a:defRPr lang="en-US" sz="30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57162" indent="-257162" algn="l" defTabSz="68576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557185" indent="-214303" algn="l" defTabSz="685766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857207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200090" indent="-171442" algn="l" defTabSz="685766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542974" indent="-171442" algn="l" defTabSz="685766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885856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479198" y="255774"/>
            <a:ext cx="2185606" cy="603557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1639460" y="1619243"/>
            <a:ext cx="5865080" cy="2593018"/>
          </a:xfrm>
          <a:prstGeom prst="rect">
            <a:avLst/>
          </a:prstGeom>
        </p:spPr>
        <p:txBody>
          <a:bodyPr wrap="square" lIns="68580" tIns="34290" rIns="68580" bIns="34290" anchor="ctr">
            <a:spAutoFit/>
          </a:bodyPr>
          <a:lstStyle/>
          <a:p>
            <a:pPr algn="ctr" defTabSz="685766"/>
            <a:r>
              <a:rPr lang="en-US" sz="4100" dirty="0">
                <a:solidFill>
                  <a:schemeClr val="bg1"/>
                </a:solidFill>
                <a:latin typeface="Calibri Light" panose="020F0302020204030204" pitchFamily="34" charset="0"/>
              </a:rPr>
              <a:t>Free creative templates, charts, diagrams and maps for your outstanding presentations</a:t>
            </a:r>
          </a:p>
        </p:txBody>
      </p:sp>
    </p:spTree>
    <p:extLst>
      <p:ext uri="{BB962C8B-B14F-4D97-AF65-F5344CB8AC3E}">
        <p14:creationId xmlns:p14="http://schemas.microsoft.com/office/powerpoint/2010/main" val="380082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hdr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jpe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jpe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6109" y="0"/>
            <a:ext cx="8731238" cy="5143500"/>
          </a:xfrm>
          <a:prstGeom prst="rect">
            <a:avLst/>
          </a:prstGeom>
        </p:spPr>
      </p:pic>
      <p:sp>
        <p:nvSpPr>
          <p:cNvPr id="7" name="Subtitle 4"/>
          <p:cNvSpPr txBox="1">
            <a:spLocks/>
          </p:cNvSpPr>
          <p:nvPr/>
        </p:nvSpPr>
        <p:spPr>
          <a:xfrm>
            <a:off x="7898080" y="4873708"/>
            <a:ext cx="1245920" cy="269792"/>
          </a:xfrm>
          <a:prstGeom prst="rect">
            <a:avLst/>
          </a:prstGeom>
        </p:spPr>
        <p:txBody>
          <a:bodyPr vert="horz" lIns="205740" tIns="34290" rIns="0" bIns="34290" rtlCol="0">
            <a:normAutofit/>
          </a:bodyPr>
          <a:lstStyle>
            <a:defPPr>
              <a:defRPr lang="fr-FR"/>
            </a:defPPr>
            <a:lvl1pPr marL="0" algn="l" defTabSz="68576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84" algn="l" defTabSz="68576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66" algn="l" defTabSz="68576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49" algn="l" defTabSz="68576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32" algn="l" defTabSz="68576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15" algn="l" defTabSz="68576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97" algn="l" defTabSz="68576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80" algn="l" defTabSz="68576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064" algn="l" defTabSz="68576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27.06.23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3972" y="2499742"/>
            <a:ext cx="5076056" cy="1296144"/>
          </a:xfrm>
        </p:spPr>
        <p:txBody>
          <a:bodyPr/>
          <a:lstStyle/>
          <a:p>
            <a:pPr defTabSz="844083"/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Психолого-педагогические классы Свердловской области</a:t>
            </a:r>
            <a:endParaRPr lang="ru-RU" sz="1800" b="1" cap="all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18043" y="2140082"/>
            <a:ext cx="1425957" cy="2370186"/>
          </a:xfrm>
          <a:prstGeom prst="rect">
            <a:avLst/>
          </a:prstGeom>
        </p:spPr>
      </p:pic>
      <p:pic>
        <p:nvPicPr>
          <p:cNvPr id="12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9358" y="167963"/>
            <a:ext cx="1537265" cy="8299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465" y="167963"/>
            <a:ext cx="1005089" cy="88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231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048" y="4555812"/>
            <a:ext cx="4498427" cy="58732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85520" y="4555812"/>
            <a:ext cx="4498427" cy="58732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6056" y="71386"/>
            <a:ext cx="1593539" cy="8465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81" y="58812"/>
            <a:ext cx="971949" cy="85119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CCA5E6D-6541-68EB-72F7-4DC94D17CB8E}"/>
              </a:ext>
            </a:extLst>
          </p:cNvPr>
          <p:cNvSpPr/>
          <p:nvPr/>
        </p:nvSpPr>
        <p:spPr>
          <a:xfrm>
            <a:off x="1924060" y="339502"/>
            <a:ext cx="587058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5347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Рабочие программы практик</a:t>
            </a:r>
            <a:endParaRPr lang="ru-RU" sz="1800" dirty="0">
              <a:solidFill>
                <a:srgbClr val="53474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000" b="1" cap="all" dirty="0">
              <a:solidFill>
                <a:srgbClr val="53474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C87A83-6AEB-9551-9314-4265E7649861}"/>
              </a:ext>
            </a:extLst>
          </p:cNvPr>
          <p:cNvSpPr txBox="1"/>
          <p:nvPr/>
        </p:nvSpPr>
        <p:spPr>
          <a:xfrm>
            <a:off x="827584" y="1707654"/>
            <a:ext cx="68555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534741"/>
                </a:solidFill>
              </a:rPr>
              <a:t>Практика наблюдений «День тени», 10 класс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534741"/>
                </a:solidFill>
              </a:rPr>
              <a:t>Практика «Нескучная педагогика»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534741"/>
                </a:solidFill>
              </a:rPr>
              <a:t>Практика «Психология – просто о сложном», 11 класс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534741"/>
                </a:solidFill>
              </a:rPr>
              <a:t>Практика сопровождения детей с ОВЗ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534741"/>
                </a:solidFill>
              </a:rPr>
              <a:t>«Практика в развитии читательской грамотности»</a:t>
            </a:r>
          </a:p>
        </p:txBody>
      </p:sp>
    </p:spTree>
    <p:extLst>
      <p:ext uri="{BB962C8B-B14F-4D97-AF65-F5344CB8AC3E}">
        <p14:creationId xmlns:p14="http://schemas.microsoft.com/office/powerpoint/2010/main" val="2678425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048" y="4555812"/>
            <a:ext cx="4498427" cy="58732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85520" y="4555812"/>
            <a:ext cx="4498427" cy="58732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6056" y="71386"/>
            <a:ext cx="1593539" cy="8465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81" y="58812"/>
            <a:ext cx="971949" cy="85119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9CA9C30-4E18-A8D7-9E55-4465D13BD028}"/>
              </a:ext>
            </a:extLst>
          </p:cNvPr>
          <p:cNvSpPr/>
          <p:nvPr/>
        </p:nvSpPr>
        <p:spPr>
          <a:xfrm>
            <a:off x="1738351" y="315133"/>
            <a:ext cx="77095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Учебник «Основы педагогики и психологии» 10-11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600" b="1" cap="all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7A6C44-4DF0-23D1-C97C-0E84D1A000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13" y="1278244"/>
            <a:ext cx="1989916" cy="27157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0EEB0A-4421-F08D-F553-CE709A46E072}"/>
              </a:ext>
            </a:extLst>
          </p:cNvPr>
          <p:cNvSpPr txBox="1"/>
          <p:nvPr/>
        </p:nvSpPr>
        <p:spPr>
          <a:xfrm>
            <a:off x="2280101" y="1102149"/>
            <a:ext cx="6098232" cy="3067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725"/>
              </a:lnSpc>
              <a:spcAft>
                <a:spcPts val="800"/>
              </a:spcAft>
            </a:pPr>
            <a:r>
              <a:rPr lang="ru-RU" sz="1400" b="1" spc="4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Аннотация</a:t>
            </a:r>
            <a:endParaRPr lang="ru-RU" sz="1400" b="1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ts val="1725"/>
              </a:lnSpc>
            </a:pPr>
            <a:r>
              <a:rPr lang="ru-RU" sz="1400" spc="4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Курс «Основы педагогики и психологии» передаёт научно-педагогический опыт и современные педагогические технологии школьникам. После прохождения курса ученики обретут знания и навыки, которые позволят:</a:t>
            </a:r>
          </a:p>
          <a:p>
            <a:pPr marL="285750" lvl="0" indent="-285750" algn="just">
              <a:lnSpc>
                <a:spcPts val="1725"/>
              </a:lnSpc>
              <a:buFont typeface="Wingdings" panose="05000000000000000000" pitchFamily="2" charset="2"/>
              <a:buChar char="§"/>
            </a:pPr>
            <a:r>
              <a:rPr lang="ru-RU" sz="1400" spc="4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эффективно развиваться в профессии;</a:t>
            </a:r>
            <a:endParaRPr lang="ru-RU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ts val="1725"/>
              </a:lnSpc>
              <a:buFont typeface="Wingdings" panose="05000000000000000000" pitchFamily="2" charset="2"/>
              <a:buChar char="§"/>
            </a:pPr>
            <a:r>
              <a:rPr lang="ru-RU" sz="1400" spc="4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свои коммуникативные способности;</a:t>
            </a:r>
            <a:endParaRPr lang="ru-RU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ts val="1725"/>
              </a:lnSpc>
              <a:buFont typeface="Wingdings" panose="05000000000000000000" pitchFamily="2" charset="2"/>
              <a:buChar char="§"/>
            </a:pPr>
            <a:r>
              <a:rPr lang="ru-RU" sz="1400" spc="4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раскрывать собственные ресурсы;</a:t>
            </a:r>
            <a:endParaRPr lang="ru-RU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ts val="1725"/>
              </a:lnSpc>
              <a:buFont typeface="Wingdings" panose="05000000000000000000" pitchFamily="2" charset="2"/>
              <a:buChar char="§"/>
            </a:pPr>
            <a:r>
              <a:rPr lang="ru-RU" sz="1400" spc="4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понимать и познавать других людей;</a:t>
            </a:r>
            <a:endParaRPr lang="ru-RU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ts val="1725"/>
              </a:lnSpc>
              <a:buFont typeface="Wingdings" panose="05000000000000000000" pitchFamily="2" charset="2"/>
              <a:buChar char="§"/>
            </a:pPr>
            <a:r>
              <a:rPr lang="ru-RU" sz="1400" spc="4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выстраивать дружеские отношения.</a:t>
            </a:r>
          </a:p>
          <a:p>
            <a:pPr marL="285750" lvl="0" indent="-285750" algn="just">
              <a:lnSpc>
                <a:spcPts val="1725"/>
              </a:lnSpc>
              <a:buFont typeface="Wingdings" panose="05000000000000000000" pitchFamily="2" charset="2"/>
              <a:buChar char="§"/>
            </a:pPr>
            <a:endParaRPr lang="ru-RU" sz="1400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725"/>
              </a:lnSpc>
              <a:spcBef>
                <a:spcPts val="375"/>
              </a:spcBef>
              <a:spcAft>
                <a:spcPts val="800"/>
              </a:spcAft>
            </a:pPr>
            <a:r>
              <a:rPr lang="ru-RU" sz="1400" spc="4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курсу разработано цифровое дополнение с авторскими видео лекциями и тестами для самопроверки.</a:t>
            </a:r>
            <a:endParaRPr lang="ru-RU" sz="1400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368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048" y="4555812"/>
            <a:ext cx="4498427" cy="58732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85520" y="4555812"/>
            <a:ext cx="4498427" cy="58732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6056" y="71386"/>
            <a:ext cx="1593539" cy="8465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81" y="58812"/>
            <a:ext cx="971949" cy="85119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DEE4DD-7457-D5F1-994A-B71B9FF687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5736" y="843558"/>
            <a:ext cx="4039133" cy="3600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3C9236-F164-CA3F-CEC6-3BE55FC29F2C}"/>
              </a:ext>
            </a:extLst>
          </p:cNvPr>
          <p:cNvSpPr txBox="1"/>
          <p:nvPr/>
        </p:nvSpPr>
        <p:spPr>
          <a:xfrm>
            <a:off x="3347864" y="26749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chemeClr val="bg2">
                    <a:lumMod val="25000"/>
                  </a:schemeClr>
                </a:solidFill>
              </a:rPr>
              <a:t>Инфографика</a:t>
            </a:r>
          </a:p>
        </p:txBody>
      </p:sp>
    </p:spTree>
    <p:extLst>
      <p:ext uri="{BB962C8B-B14F-4D97-AF65-F5344CB8AC3E}">
        <p14:creationId xmlns:p14="http://schemas.microsoft.com/office/powerpoint/2010/main" val="2251473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048" y="4555812"/>
            <a:ext cx="4498427" cy="58732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85520" y="4555812"/>
            <a:ext cx="4498427" cy="58732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6056" y="71386"/>
            <a:ext cx="1593539" cy="8465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81" y="58812"/>
            <a:ext cx="971949" cy="85119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D14683-2AE2-19BD-F92B-45B63275A0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7623" y="494669"/>
            <a:ext cx="6059958" cy="401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224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036120-7E9D-BF0C-F6DF-CC4C0BDB8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95486"/>
            <a:ext cx="6003773" cy="4220065"/>
          </a:xfrm>
          <a:prstGeom prst="rect">
            <a:avLst/>
          </a:prstGeom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048" y="4555812"/>
            <a:ext cx="4498427" cy="58732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85520" y="4555812"/>
            <a:ext cx="4498427" cy="58732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6056" y="71386"/>
            <a:ext cx="1593539" cy="8465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81" y="58812"/>
            <a:ext cx="971949" cy="85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93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048" y="4555812"/>
            <a:ext cx="4498427" cy="58732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85520" y="4555812"/>
            <a:ext cx="4498427" cy="58732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6056" y="71386"/>
            <a:ext cx="1593539" cy="8465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81" y="58812"/>
            <a:ext cx="971949" cy="85119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F927AF-E3DA-E223-4A79-57D8065016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015" y="1419622"/>
            <a:ext cx="8280920" cy="186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0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048" y="4555812"/>
            <a:ext cx="4498427" cy="58732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85520" y="4555812"/>
            <a:ext cx="4498427" cy="58732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6056" y="71386"/>
            <a:ext cx="1593539" cy="8465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81" y="58812"/>
            <a:ext cx="971949" cy="85119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08C433-E43D-19D2-790D-7B49710E78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7624" y="1697147"/>
            <a:ext cx="5756473" cy="174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246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048" y="4555812"/>
            <a:ext cx="4498427" cy="58732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85520" y="4555812"/>
            <a:ext cx="4498427" cy="58732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6056" y="71386"/>
            <a:ext cx="1593539" cy="8465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81" y="58812"/>
            <a:ext cx="971949" cy="85119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D6D981-9B64-3D20-428C-F4E9AB3B72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459" y="1489429"/>
            <a:ext cx="7503399" cy="264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199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9365C89-C9BD-8336-66CB-51A040CDB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627528"/>
            <a:ext cx="6843661" cy="3888444"/>
          </a:xfrm>
          <a:prstGeom prst="rect">
            <a:avLst/>
          </a:prstGeom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048" y="4555812"/>
            <a:ext cx="4498427" cy="58732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85520" y="4555812"/>
            <a:ext cx="4498427" cy="58732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6056" y="71386"/>
            <a:ext cx="1593539" cy="8465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81" y="58812"/>
            <a:ext cx="971949" cy="85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917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048" y="4555812"/>
            <a:ext cx="4498427" cy="58732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85520" y="4555812"/>
            <a:ext cx="4498427" cy="58732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6056" y="71386"/>
            <a:ext cx="1593539" cy="8465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81" y="58812"/>
            <a:ext cx="971949" cy="85119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492E80-99C8-ADAA-1A65-B82DE5B000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6619" y="1203598"/>
            <a:ext cx="6527255" cy="288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124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048" y="4555812"/>
            <a:ext cx="4498427" cy="58732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85520" y="4555812"/>
            <a:ext cx="4498427" cy="58732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6056" y="71386"/>
            <a:ext cx="1593539" cy="8465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81" y="58812"/>
            <a:ext cx="971949" cy="85119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42C589A-8D08-9B31-D633-6EC98DEE44F2}"/>
              </a:ext>
            </a:extLst>
          </p:cNvPr>
          <p:cNvSpPr/>
          <p:nvPr/>
        </p:nvSpPr>
        <p:spPr>
          <a:xfrm>
            <a:off x="1835696" y="339502"/>
            <a:ext cx="58705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5347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«</a:t>
            </a:r>
            <a:r>
              <a:rPr lang="ru-RU" altLang="ru-RU" sz="1600" b="1" dirty="0">
                <a:solidFill>
                  <a:srgbClr val="5347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Психолого-педагогические классы»</a:t>
            </a:r>
            <a:endParaRPr lang="ru-RU" sz="1600" dirty="0">
              <a:solidFill>
                <a:srgbClr val="53474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000" b="1" cap="all" dirty="0">
              <a:solidFill>
                <a:srgbClr val="53474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0B59107-3ED2-C7AF-D13D-4AF1BD601E18}"/>
              </a:ext>
            </a:extLst>
          </p:cNvPr>
          <p:cNvSpPr/>
          <p:nvPr/>
        </p:nvSpPr>
        <p:spPr>
          <a:xfrm>
            <a:off x="738995" y="1347614"/>
            <a:ext cx="1981200" cy="838200"/>
          </a:xfrm>
          <a:prstGeom prst="roundRect">
            <a:avLst/>
          </a:prstGeom>
          <a:solidFill>
            <a:srgbClr val="F0E2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534741"/>
                </a:solidFill>
              </a:rPr>
              <a:t>Цель</a:t>
            </a:r>
            <a:r>
              <a:rPr lang="ru-RU" dirty="0"/>
              <a:t> 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6208EFD7-BC7C-C525-087C-718613E25B7A}"/>
              </a:ext>
            </a:extLst>
          </p:cNvPr>
          <p:cNvSpPr/>
          <p:nvPr/>
        </p:nvSpPr>
        <p:spPr>
          <a:xfrm>
            <a:off x="735473" y="2936731"/>
            <a:ext cx="1981200" cy="838200"/>
          </a:xfrm>
          <a:prstGeom prst="roundRect">
            <a:avLst/>
          </a:prstGeom>
          <a:solidFill>
            <a:srgbClr val="F0E2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534741"/>
                </a:solidFill>
              </a:rPr>
              <a:t>Задачи</a:t>
            </a:r>
            <a:r>
              <a:rPr lang="ru-RU" dirty="0"/>
              <a:t> 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183B5CCD-6927-F7DE-26F8-E7C4545C82CF}"/>
              </a:ext>
            </a:extLst>
          </p:cNvPr>
          <p:cNvSpPr/>
          <p:nvPr/>
        </p:nvSpPr>
        <p:spPr>
          <a:xfrm>
            <a:off x="3203848" y="1347614"/>
            <a:ext cx="5686030" cy="838200"/>
          </a:xfrm>
          <a:prstGeom prst="roundRect">
            <a:avLst/>
          </a:prstGeom>
          <a:solidFill>
            <a:srgbClr val="F0E2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534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обучающихся ППК целенаправленной профессионально-педагогической ориентации, устойчивого интереса к педагогический деятельности.</a:t>
            </a:r>
          </a:p>
          <a:p>
            <a:pPr algn="ctr"/>
            <a:r>
              <a:rPr lang="ru-RU" dirty="0"/>
              <a:t> 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2B22589-91DF-84FC-0754-E593C187440E}"/>
              </a:ext>
            </a:extLst>
          </p:cNvPr>
          <p:cNvSpPr/>
          <p:nvPr/>
        </p:nvSpPr>
        <p:spPr>
          <a:xfrm>
            <a:off x="3203848" y="2577063"/>
            <a:ext cx="5686031" cy="1511779"/>
          </a:xfrm>
          <a:prstGeom prst="roundRect">
            <a:avLst/>
          </a:prstGeom>
          <a:solidFill>
            <a:srgbClr val="F0E2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педагогически одаренных обучающихся.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престижа педагогической деятельности.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академической мобильности и профессионального сотрудничества между педагогами и обучающимися образовательных учреждений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86F42757-3FBB-873F-D6A3-23FF366490EB}"/>
              </a:ext>
            </a:extLst>
          </p:cNvPr>
          <p:cNvSpPr/>
          <p:nvPr/>
        </p:nvSpPr>
        <p:spPr>
          <a:xfrm rot="16200000">
            <a:off x="2801647" y="1564915"/>
            <a:ext cx="369813" cy="403596"/>
          </a:xfrm>
          <a:prstGeom prst="downArrow">
            <a:avLst/>
          </a:prstGeom>
          <a:solidFill>
            <a:srgbClr val="534741"/>
          </a:solidFill>
          <a:ln>
            <a:solidFill>
              <a:srgbClr val="53474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30F75B3B-2974-0C85-83F3-57F98D830C07}"/>
              </a:ext>
            </a:extLst>
          </p:cNvPr>
          <p:cNvSpPr/>
          <p:nvPr/>
        </p:nvSpPr>
        <p:spPr>
          <a:xfrm rot="16200000">
            <a:off x="2801648" y="3083386"/>
            <a:ext cx="369813" cy="403596"/>
          </a:xfrm>
          <a:prstGeom prst="downArrow">
            <a:avLst/>
          </a:prstGeom>
          <a:solidFill>
            <a:srgbClr val="534741"/>
          </a:solidFill>
          <a:ln>
            <a:solidFill>
              <a:srgbClr val="53474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648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048" y="4555812"/>
            <a:ext cx="4498427" cy="58732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85520" y="4555812"/>
            <a:ext cx="4498427" cy="58732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6056" y="71386"/>
            <a:ext cx="1593539" cy="8465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81" y="58812"/>
            <a:ext cx="971949" cy="85119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794A10-0BF5-56B5-D682-A85A3BEF30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8404" y="1447742"/>
            <a:ext cx="6100142" cy="224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146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048" y="4555812"/>
            <a:ext cx="4498427" cy="58732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85520" y="4555812"/>
            <a:ext cx="4498427" cy="58732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6056" y="71386"/>
            <a:ext cx="1593539" cy="8465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81" y="58812"/>
            <a:ext cx="971949" cy="85119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FF2B45-334B-4B67-6CCE-E2BCB17E54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600" y="1131590"/>
            <a:ext cx="6812225" cy="30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273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048" y="4555812"/>
            <a:ext cx="4498427" cy="58732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85520" y="4555812"/>
            <a:ext cx="4498427" cy="58732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6056" y="71386"/>
            <a:ext cx="1593539" cy="8465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81" y="58812"/>
            <a:ext cx="971949" cy="85119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FA3E0A-9A52-BE4D-2828-E7935C756F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232" y="1482570"/>
            <a:ext cx="6933536" cy="265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583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048" y="4555812"/>
            <a:ext cx="4498427" cy="58732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85520" y="4555812"/>
            <a:ext cx="4498427" cy="58732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6056" y="71386"/>
            <a:ext cx="1593539" cy="8465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81" y="58812"/>
            <a:ext cx="971949" cy="8511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E6AED3-A4DA-B717-5B66-D42F2D91F0FB}"/>
              </a:ext>
            </a:extLst>
          </p:cNvPr>
          <p:cNvSpPr txBox="1"/>
          <p:nvPr/>
        </p:nvSpPr>
        <p:spPr>
          <a:xfrm>
            <a:off x="3851920" y="2067694"/>
            <a:ext cx="4597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5347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Мотивированная проектная команда</a:t>
            </a:r>
          </a:p>
          <a:p>
            <a:endParaRPr lang="ru-RU" dirty="0">
              <a:solidFill>
                <a:srgbClr val="53474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>
                <a:solidFill>
                  <a:srgbClr val="5347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Вовлечение родительского сообщества </a:t>
            </a:r>
          </a:p>
          <a:p>
            <a:endParaRPr lang="ru-RU" dirty="0">
              <a:solidFill>
                <a:srgbClr val="53474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>
                <a:solidFill>
                  <a:srgbClr val="5347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Институт наставничества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55C9F-364B-179F-70EF-DBC2F5F6BD2A}"/>
              </a:ext>
            </a:extLst>
          </p:cNvPr>
          <p:cNvSpPr txBox="1"/>
          <p:nvPr/>
        </p:nvSpPr>
        <p:spPr>
          <a:xfrm>
            <a:off x="2411760" y="310003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chemeClr val="bg2">
                    <a:lumMod val="25000"/>
                  </a:schemeClr>
                </a:solidFill>
              </a:rPr>
              <a:t>Слагаемые успеха</a:t>
            </a:r>
          </a:p>
        </p:txBody>
      </p:sp>
      <p:pic>
        <p:nvPicPr>
          <p:cNvPr id="6" name="Рисунок 5" descr="Линейчатая диаграмма с тенденцией к повышению">
            <a:extLst>
              <a:ext uri="{FF2B5EF4-FFF2-40B4-BE49-F238E27FC236}">
                <a16:creationId xmlns:a16="http://schemas.microsoft.com/office/drawing/2014/main" id="{1E72D898-27BD-B8FF-17B1-F87A2144E4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7544" y="1120594"/>
            <a:ext cx="2993958" cy="2993958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D70D78FB-BDE6-AA33-A1DC-5E018E2AD77E}"/>
              </a:ext>
            </a:extLst>
          </p:cNvPr>
          <p:cNvSpPr/>
          <p:nvPr/>
        </p:nvSpPr>
        <p:spPr>
          <a:xfrm>
            <a:off x="3586551" y="2139702"/>
            <a:ext cx="228600" cy="194733"/>
          </a:xfrm>
          <a:prstGeom prst="ellipse">
            <a:avLst/>
          </a:prstGeom>
          <a:solidFill>
            <a:srgbClr val="534741"/>
          </a:solidFill>
          <a:ln>
            <a:solidFill>
              <a:srgbClr val="5347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6146F9A9-C885-29E4-1033-8414333F503E}"/>
              </a:ext>
            </a:extLst>
          </p:cNvPr>
          <p:cNvSpPr/>
          <p:nvPr/>
        </p:nvSpPr>
        <p:spPr>
          <a:xfrm>
            <a:off x="3586551" y="2542149"/>
            <a:ext cx="228600" cy="194733"/>
          </a:xfrm>
          <a:prstGeom prst="ellipse">
            <a:avLst/>
          </a:prstGeom>
          <a:solidFill>
            <a:srgbClr val="534741"/>
          </a:solidFill>
          <a:ln>
            <a:solidFill>
              <a:srgbClr val="5347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0CB9D5F4-F309-6E24-53EA-BEEC2CAC1379}"/>
              </a:ext>
            </a:extLst>
          </p:cNvPr>
          <p:cNvSpPr/>
          <p:nvPr/>
        </p:nvSpPr>
        <p:spPr>
          <a:xfrm>
            <a:off x="3586551" y="2983409"/>
            <a:ext cx="228600" cy="194733"/>
          </a:xfrm>
          <a:prstGeom prst="ellipse">
            <a:avLst/>
          </a:prstGeom>
          <a:solidFill>
            <a:srgbClr val="534741"/>
          </a:solidFill>
          <a:ln>
            <a:solidFill>
              <a:srgbClr val="5347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2369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048" y="4555812"/>
            <a:ext cx="4498427" cy="58732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85520" y="4555812"/>
            <a:ext cx="4498427" cy="58732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6056" y="71386"/>
            <a:ext cx="1593539" cy="8465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81" y="58812"/>
            <a:ext cx="971949" cy="85119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5FA625-B855-C2DF-9576-B7AC778B84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449" y="1043879"/>
            <a:ext cx="8022106" cy="33951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CFCE25-7655-C3C0-D0C5-DEA102BB37CF}"/>
              </a:ext>
            </a:extLst>
          </p:cNvPr>
          <p:cNvSpPr txBox="1"/>
          <p:nvPr/>
        </p:nvSpPr>
        <p:spPr>
          <a:xfrm>
            <a:off x="3594373" y="335155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chemeClr val="bg2">
                    <a:lumMod val="25000"/>
                  </a:schemeClr>
                </a:solidFill>
              </a:rPr>
              <a:t>Зачетная книжка</a:t>
            </a:r>
          </a:p>
        </p:txBody>
      </p:sp>
    </p:spTree>
    <p:extLst>
      <p:ext uri="{BB962C8B-B14F-4D97-AF65-F5344CB8AC3E}">
        <p14:creationId xmlns:p14="http://schemas.microsoft.com/office/powerpoint/2010/main" val="6170865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048" y="4555812"/>
            <a:ext cx="4498427" cy="58732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85520" y="4555812"/>
            <a:ext cx="4498427" cy="58732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6056" y="71386"/>
            <a:ext cx="1593539" cy="8465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81" y="58812"/>
            <a:ext cx="971949" cy="85119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FCED46-8ABA-75C8-6FF0-0DB478BB49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2875" y="494421"/>
            <a:ext cx="3451199" cy="397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9849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512" y="0"/>
            <a:ext cx="8731238" cy="5143500"/>
          </a:xfrm>
          <a:prstGeom prst="rect">
            <a:avLst/>
          </a:prstGeom>
        </p:spPr>
      </p:pic>
      <p:sp>
        <p:nvSpPr>
          <p:cNvPr id="7" name="Subtitle 4"/>
          <p:cNvSpPr txBox="1">
            <a:spLocks/>
          </p:cNvSpPr>
          <p:nvPr/>
        </p:nvSpPr>
        <p:spPr>
          <a:xfrm>
            <a:off x="7898080" y="4873708"/>
            <a:ext cx="1245920" cy="269792"/>
          </a:xfrm>
          <a:prstGeom prst="rect">
            <a:avLst/>
          </a:prstGeom>
        </p:spPr>
        <p:txBody>
          <a:bodyPr vert="horz" lIns="205740" tIns="34290" rIns="0" bIns="34290" rtlCol="0">
            <a:normAutofit/>
          </a:bodyPr>
          <a:lstStyle>
            <a:defPPr>
              <a:defRPr lang="fr-FR"/>
            </a:defPPr>
            <a:lvl1pPr marL="0" algn="l" defTabSz="68576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84" algn="l" defTabSz="68576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66" algn="l" defTabSz="68576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49" algn="l" defTabSz="68576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32" algn="l" defTabSz="68576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15" algn="l" defTabSz="68576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97" algn="l" defTabSz="68576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80" algn="l" defTabSz="68576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064" algn="l" defTabSz="68576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b="1">
                <a:solidFill>
                  <a:schemeClr val="bg2">
                    <a:lumMod val="50000"/>
                  </a:schemeClr>
                </a:solidFill>
              </a:rPr>
              <a:t>27.06.23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1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18043" y="2140082"/>
            <a:ext cx="1425957" cy="2370186"/>
          </a:xfrm>
          <a:prstGeom prst="rect">
            <a:avLst/>
          </a:prstGeom>
        </p:spPr>
      </p:pic>
      <p:pic>
        <p:nvPicPr>
          <p:cNvPr id="12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9358" y="167963"/>
            <a:ext cx="1537265" cy="8299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465" y="167963"/>
            <a:ext cx="1005089" cy="880219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6F2FE87-7E2F-B847-CBBC-555F3D9F8DD5}"/>
              </a:ext>
            </a:extLst>
          </p:cNvPr>
          <p:cNvSpPr txBox="1">
            <a:spLocks/>
          </p:cNvSpPr>
          <p:nvPr/>
        </p:nvSpPr>
        <p:spPr>
          <a:xfrm>
            <a:off x="395536" y="2180989"/>
            <a:ext cx="8964612" cy="2112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Контактная информация: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Адрес: г. Екатеринбург, 8 Марта</a:t>
            </a:r>
            <a:r>
              <a:rPr lang="ru-RU" sz="2400">
                <a:solidFill>
                  <a:schemeClr val="bg2">
                    <a:lumMod val="25000"/>
                  </a:schemeClr>
                </a:solidFill>
              </a:rPr>
              <a:t>, 75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Тел.: 8-922-618-57-69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E-mail: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belocour1978@yandex.ru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2F603C5-C92E-90B2-3E60-B6739AED98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58" y="1282047"/>
            <a:ext cx="1364192" cy="136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771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048" y="4555812"/>
            <a:ext cx="4498427" cy="58732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85520" y="4555812"/>
            <a:ext cx="4498427" cy="58732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6056" y="71386"/>
            <a:ext cx="1593539" cy="8465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81" y="58812"/>
            <a:ext cx="971949" cy="85119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42C589A-8D08-9B31-D633-6EC98DEE44F2}"/>
              </a:ext>
            </a:extLst>
          </p:cNvPr>
          <p:cNvSpPr/>
          <p:nvPr/>
        </p:nvSpPr>
        <p:spPr>
          <a:xfrm>
            <a:off x="1835696" y="339502"/>
            <a:ext cx="58705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5347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«</a:t>
            </a:r>
            <a:r>
              <a:rPr lang="ru-RU" altLang="ru-RU" sz="1600" b="1" dirty="0">
                <a:solidFill>
                  <a:srgbClr val="5347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Психолого-педагогические классы»</a:t>
            </a:r>
            <a:endParaRPr lang="ru-RU" sz="1600" dirty="0">
              <a:solidFill>
                <a:srgbClr val="53474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000" b="1" cap="all" dirty="0">
              <a:solidFill>
                <a:srgbClr val="53474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141D251-F0AE-9F57-87B5-3C3C40959D18}"/>
              </a:ext>
            </a:extLst>
          </p:cNvPr>
          <p:cNvSpPr/>
          <p:nvPr/>
        </p:nvSpPr>
        <p:spPr>
          <a:xfrm>
            <a:off x="2411760" y="993245"/>
            <a:ext cx="3913193" cy="838200"/>
          </a:xfrm>
          <a:prstGeom prst="roundRect">
            <a:avLst/>
          </a:prstGeom>
          <a:solidFill>
            <a:srgbClr val="F0E2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534741"/>
                </a:solidFill>
              </a:rPr>
              <a:t>Организационные модели</a:t>
            </a:r>
            <a:r>
              <a:rPr lang="ru-RU" dirty="0"/>
              <a:t> 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A9ECC0FB-C070-E482-9BC1-D79BEA20BF76}"/>
              </a:ext>
            </a:extLst>
          </p:cNvPr>
          <p:cNvSpPr/>
          <p:nvPr/>
        </p:nvSpPr>
        <p:spPr>
          <a:xfrm>
            <a:off x="1551458" y="2479785"/>
            <a:ext cx="2584699" cy="1668152"/>
          </a:xfrm>
          <a:prstGeom prst="roundRect">
            <a:avLst/>
          </a:prstGeom>
          <a:solidFill>
            <a:srgbClr val="F0E2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534741"/>
                </a:solidFill>
              </a:rPr>
              <a:t>Психолого-педагогический класс создается на базе образовательной организации </a:t>
            </a:r>
            <a:endParaRPr lang="ru-RU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A28D9AC5-A742-221A-1E1F-F44FB98A495C}"/>
              </a:ext>
            </a:extLst>
          </p:cNvPr>
          <p:cNvSpPr/>
          <p:nvPr/>
        </p:nvSpPr>
        <p:spPr>
          <a:xfrm>
            <a:off x="4453124" y="2496039"/>
            <a:ext cx="2584699" cy="1651898"/>
          </a:xfrm>
          <a:prstGeom prst="roundRect">
            <a:avLst/>
          </a:prstGeom>
          <a:solidFill>
            <a:srgbClr val="F0E2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534741"/>
                </a:solidFill>
              </a:rPr>
              <a:t>Психолого-педагогический класс создается на базе школы или ЦДО, которые выступают в качестве ресурсного центра, в котором обучаются ученики из разных школ.</a:t>
            </a:r>
            <a:endParaRPr lang="ru-RU" dirty="0"/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6EE761D0-F2BA-5DA3-CD2D-15F2CCC203AF}"/>
              </a:ext>
            </a:extLst>
          </p:cNvPr>
          <p:cNvSpPr/>
          <p:nvPr/>
        </p:nvSpPr>
        <p:spPr>
          <a:xfrm>
            <a:off x="2658900" y="1944420"/>
            <a:ext cx="369813" cy="403596"/>
          </a:xfrm>
          <a:prstGeom prst="downArrow">
            <a:avLst/>
          </a:prstGeom>
          <a:solidFill>
            <a:srgbClr val="534741"/>
          </a:solidFill>
          <a:ln>
            <a:solidFill>
              <a:srgbClr val="53474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9D772034-C0B2-B6CD-FBE7-5F2FC594EABA}"/>
              </a:ext>
            </a:extLst>
          </p:cNvPr>
          <p:cNvSpPr/>
          <p:nvPr/>
        </p:nvSpPr>
        <p:spPr>
          <a:xfrm>
            <a:off x="5745473" y="1943004"/>
            <a:ext cx="369813" cy="403596"/>
          </a:xfrm>
          <a:prstGeom prst="downArrow">
            <a:avLst/>
          </a:prstGeom>
          <a:solidFill>
            <a:srgbClr val="534741"/>
          </a:solidFill>
          <a:ln>
            <a:solidFill>
              <a:srgbClr val="53474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947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048" y="4555812"/>
            <a:ext cx="4498427" cy="58732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85520" y="4555812"/>
            <a:ext cx="4498427" cy="58732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6056" y="71386"/>
            <a:ext cx="1593539" cy="8465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81" y="58812"/>
            <a:ext cx="971949" cy="85119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42C589A-8D08-9B31-D633-6EC98DEE44F2}"/>
              </a:ext>
            </a:extLst>
          </p:cNvPr>
          <p:cNvSpPr/>
          <p:nvPr/>
        </p:nvSpPr>
        <p:spPr>
          <a:xfrm>
            <a:off x="1835696" y="339502"/>
            <a:ext cx="58705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5347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Классы п</a:t>
            </a:r>
            <a:r>
              <a:rPr lang="ru-RU" altLang="ru-RU" sz="1600" b="1" dirty="0">
                <a:solidFill>
                  <a:srgbClr val="5347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сихолого-педагогической направленности</a:t>
            </a:r>
            <a:endParaRPr lang="ru-RU" sz="1600" dirty="0">
              <a:solidFill>
                <a:srgbClr val="53474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000" b="1" cap="all" dirty="0">
              <a:solidFill>
                <a:srgbClr val="53474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EF6E73-37B0-D813-CD11-E11BD63B178D}"/>
              </a:ext>
            </a:extLst>
          </p:cNvPr>
          <p:cNvSpPr txBox="1"/>
          <p:nvPr/>
        </p:nvSpPr>
        <p:spPr>
          <a:xfrm>
            <a:off x="539552" y="1023255"/>
            <a:ext cx="6599829" cy="1567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Выявление педагогически одарённых обучающихся и формирование у них готовности к профессионально-личностному самоопределению, интеграция педагогически одарённых школьников в профессиональное сообщество на этапе обучения в школе.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2100"/>
              </a:lnSpc>
            </a:pPr>
            <a:endParaRPr lang="ru-RU" sz="1600" dirty="0">
              <a:solidFill>
                <a:srgbClr val="4F63A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Лента: наклоненная вверх 16">
            <a:extLst>
              <a:ext uri="{FF2B5EF4-FFF2-40B4-BE49-F238E27FC236}">
                <a16:creationId xmlns:a16="http://schemas.microsoft.com/office/drawing/2014/main" id="{6A654917-4463-8F04-20D9-F20BD0033879}"/>
              </a:ext>
            </a:extLst>
          </p:cNvPr>
          <p:cNvSpPr/>
          <p:nvPr/>
        </p:nvSpPr>
        <p:spPr>
          <a:xfrm>
            <a:off x="511002" y="3363838"/>
            <a:ext cx="3672408" cy="894333"/>
          </a:xfrm>
          <a:prstGeom prst="ribbon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bg2">
                    <a:lumMod val="25000"/>
                  </a:schemeClr>
                </a:solidFill>
              </a:rPr>
              <a:t>25</a:t>
            </a:r>
          </a:p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муниципалитетов</a:t>
            </a:r>
          </a:p>
        </p:txBody>
      </p:sp>
      <p:sp>
        <p:nvSpPr>
          <p:cNvPr id="18" name="Лента: наклоненная вверх 17">
            <a:extLst>
              <a:ext uri="{FF2B5EF4-FFF2-40B4-BE49-F238E27FC236}">
                <a16:creationId xmlns:a16="http://schemas.microsoft.com/office/drawing/2014/main" id="{B90F0208-7498-1444-BFA3-EB0A973A00D9}"/>
              </a:ext>
            </a:extLst>
          </p:cNvPr>
          <p:cNvSpPr/>
          <p:nvPr/>
        </p:nvSpPr>
        <p:spPr>
          <a:xfrm>
            <a:off x="4499992" y="3363838"/>
            <a:ext cx="3804598" cy="894333"/>
          </a:xfrm>
          <a:prstGeom prst="ribbon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bg2">
                    <a:lumMod val="25000"/>
                  </a:schemeClr>
                </a:solidFill>
              </a:rPr>
              <a:t>112</a:t>
            </a:r>
          </a:p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Классов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D9177A-B6CE-ECC8-70C4-13B9AF64F966}"/>
              </a:ext>
            </a:extLst>
          </p:cNvPr>
          <p:cNvSpPr txBox="1"/>
          <p:nvPr/>
        </p:nvSpPr>
        <p:spPr>
          <a:xfrm>
            <a:off x="2627784" y="2657608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2022 – 2023 учебный год</a:t>
            </a:r>
          </a:p>
        </p:txBody>
      </p:sp>
    </p:spTree>
    <p:extLst>
      <p:ext uri="{BB962C8B-B14F-4D97-AF65-F5344CB8AC3E}">
        <p14:creationId xmlns:p14="http://schemas.microsoft.com/office/powerpoint/2010/main" val="1920114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048" y="4555812"/>
            <a:ext cx="4498427" cy="58732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85520" y="4555812"/>
            <a:ext cx="4498427" cy="58732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6056" y="71386"/>
            <a:ext cx="1593539" cy="8465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81" y="58812"/>
            <a:ext cx="971949" cy="85119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42C589A-8D08-9B31-D633-6EC98DEE44F2}"/>
              </a:ext>
            </a:extLst>
          </p:cNvPr>
          <p:cNvSpPr/>
          <p:nvPr/>
        </p:nvSpPr>
        <p:spPr>
          <a:xfrm>
            <a:off x="1835696" y="339502"/>
            <a:ext cx="587058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5347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География проекта </a:t>
            </a:r>
          </a:p>
          <a:p>
            <a:r>
              <a:rPr lang="ru-RU" sz="1600" b="1" dirty="0">
                <a:solidFill>
                  <a:srgbClr val="5347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altLang="ru-RU" sz="1600" b="1" dirty="0">
                <a:solidFill>
                  <a:srgbClr val="5347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Психолого-педагогические классы»</a:t>
            </a:r>
            <a:endParaRPr lang="ru-RU" sz="1600" dirty="0">
              <a:solidFill>
                <a:srgbClr val="53474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000" b="1" cap="all" dirty="0">
              <a:solidFill>
                <a:srgbClr val="53474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51B955-220A-4BC1-7823-4F623856E5B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341" t="19021" r="7194" b="6534"/>
          <a:stretch/>
        </p:blipFill>
        <p:spPr>
          <a:xfrm>
            <a:off x="1259632" y="1014111"/>
            <a:ext cx="6333220" cy="344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090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048" y="4555812"/>
            <a:ext cx="4498427" cy="58732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85520" y="4555812"/>
            <a:ext cx="4498427" cy="58732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6056" y="71386"/>
            <a:ext cx="1593539" cy="8465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81" y="58812"/>
            <a:ext cx="971949" cy="85119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42C589A-8D08-9B31-D633-6EC98DEE44F2}"/>
              </a:ext>
            </a:extLst>
          </p:cNvPr>
          <p:cNvSpPr/>
          <p:nvPr/>
        </p:nvSpPr>
        <p:spPr>
          <a:xfrm>
            <a:off x="1835696" y="267494"/>
            <a:ext cx="587058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Направления работы, где организованы классы психолого-педагогической направленности</a:t>
            </a:r>
            <a:endParaRPr lang="ru-RU" sz="1600" b="1" cap="all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000" b="1" cap="all" dirty="0">
              <a:solidFill>
                <a:srgbClr val="53474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6149B5-BEEC-1D72-0631-79FF40BF977D}"/>
              </a:ext>
            </a:extLst>
          </p:cNvPr>
          <p:cNvSpPr txBox="1"/>
          <p:nvPr/>
        </p:nvSpPr>
        <p:spPr>
          <a:xfrm>
            <a:off x="1259632" y="1160046"/>
            <a:ext cx="745704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ru-RU" dirty="0">
                <a:solidFill>
                  <a:srgbClr val="5347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Научно-методическое сопровождение </a:t>
            </a:r>
          </a:p>
          <a:p>
            <a:pPr>
              <a:lnSpc>
                <a:spcPts val="2100"/>
              </a:lnSpc>
            </a:pPr>
            <a:r>
              <a:rPr lang="ru-RU" dirty="0">
                <a:solidFill>
                  <a:srgbClr val="5347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(Курсы повышения квалификации, вебинары, УММ)</a:t>
            </a:r>
          </a:p>
          <a:p>
            <a:pPr>
              <a:lnSpc>
                <a:spcPts val="2100"/>
              </a:lnSpc>
            </a:pPr>
            <a:endParaRPr lang="ru-RU" dirty="0">
              <a:solidFill>
                <a:srgbClr val="53474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2100"/>
              </a:lnSpc>
            </a:pPr>
            <a:r>
              <a:rPr lang="ru-RU" dirty="0">
                <a:solidFill>
                  <a:srgbClr val="5347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Профориентационная работа </a:t>
            </a:r>
          </a:p>
          <a:p>
            <a:pPr>
              <a:lnSpc>
                <a:spcPts val="2100"/>
              </a:lnSpc>
            </a:pPr>
            <a:r>
              <a:rPr lang="ru-RU" dirty="0">
                <a:solidFill>
                  <a:srgbClr val="5347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(Мероприятия в режиме онлайн и офлайн) </a:t>
            </a:r>
          </a:p>
          <a:p>
            <a:pPr>
              <a:lnSpc>
                <a:spcPts val="2100"/>
              </a:lnSpc>
            </a:pPr>
            <a:endParaRPr lang="ru-RU" dirty="0">
              <a:solidFill>
                <a:srgbClr val="53474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2100"/>
              </a:lnSpc>
            </a:pPr>
            <a:r>
              <a:rPr lang="ru-RU" dirty="0" err="1">
                <a:solidFill>
                  <a:srgbClr val="5347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Конкурсно</a:t>
            </a:r>
            <a:r>
              <a:rPr lang="ru-RU" dirty="0">
                <a:solidFill>
                  <a:srgbClr val="5347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-олимпиадное движение </a:t>
            </a:r>
          </a:p>
          <a:p>
            <a:pPr>
              <a:lnSpc>
                <a:spcPts val="2100"/>
              </a:lnSpc>
            </a:pPr>
            <a:r>
              <a:rPr lang="ru-RU" dirty="0">
                <a:solidFill>
                  <a:srgbClr val="5347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(Конкурсы эссе, проектов, олимпиада по педагогике и психологии) </a:t>
            </a:r>
          </a:p>
          <a:p>
            <a:pPr>
              <a:lnSpc>
                <a:spcPts val="2100"/>
              </a:lnSpc>
            </a:pPr>
            <a:endParaRPr lang="ru-RU" dirty="0">
              <a:solidFill>
                <a:srgbClr val="53474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2100"/>
              </a:lnSpc>
            </a:pPr>
            <a:r>
              <a:rPr lang="ru-RU" dirty="0">
                <a:solidFill>
                  <a:srgbClr val="5347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Образовательные мероприятия </a:t>
            </a:r>
          </a:p>
          <a:p>
            <a:pPr>
              <a:lnSpc>
                <a:spcPts val="2100"/>
              </a:lnSpc>
            </a:pPr>
            <a:r>
              <a:rPr lang="ru-RU" dirty="0">
                <a:solidFill>
                  <a:srgbClr val="5347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(Образовательные интенсивы, мастер-классы реализуемые преподавателями и обучающимися </a:t>
            </a:r>
            <a:r>
              <a:rPr lang="ru-RU" dirty="0" err="1">
                <a:solidFill>
                  <a:srgbClr val="5347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УрГПУ</a:t>
            </a:r>
            <a:r>
              <a:rPr lang="ru-RU" dirty="0">
                <a:solidFill>
                  <a:srgbClr val="5347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6" name="Блок-схема: решение 5">
            <a:extLst>
              <a:ext uri="{FF2B5EF4-FFF2-40B4-BE49-F238E27FC236}">
                <a16:creationId xmlns:a16="http://schemas.microsoft.com/office/drawing/2014/main" id="{25E58D10-B56B-1A92-8D80-2609F13CC8DD}"/>
              </a:ext>
            </a:extLst>
          </p:cNvPr>
          <p:cNvSpPr/>
          <p:nvPr/>
        </p:nvSpPr>
        <p:spPr>
          <a:xfrm>
            <a:off x="755576" y="1347614"/>
            <a:ext cx="420146" cy="194734"/>
          </a:xfrm>
          <a:prstGeom prst="flowChartDecision">
            <a:avLst/>
          </a:prstGeom>
          <a:solidFill>
            <a:srgbClr val="534741"/>
          </a:solidFill>
          <a:ln>
            <a:solidFill>
              <a:srgbClr val="5347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решение 7">
            <a:extLst>
              <a:ext uri="{FF2B5EF4-FFF2-40B4-BE49-F238E27FC236}">
                <a16:creationId xmlns:a16="http://schemas.microsoft.com/office/drawing/2014/main" id="{128A53F3-C4B7-2AC8-B749-51D3C2F85F90}"/>
              </a:ext>
            </a:extLst>
          </p:cNvPr>
          <p:cNvSpPr/>
          <p:nvPr/>
        </p:nvSpPr>
        <p:spPr>
          <a:xfrm>
            <a:off x="755576" y="2186171"/>
            <a:ext cx="420146" cy="194734"/>
          </a:xfrm>
          <a:prstGeom prst="flowChartDecision">
            <a:avLst/>
          </a:prstGeom>
          <a:solidFill>
            <a:srgbClr val="534741"/>
          </a:solidFill>
          <a:ln>
            <a:solidFill>
              <a:srgbClr val="5347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решение 8">
            <a:extLst>
              <a:ext uri="{FF2B5EF4-FFF2-40B4-BE49-F238E27FC236}">
                <a16:creationId xmlns:a16="http://schemas.microsoft.com/office/drawing/2014/main" id="{FF4C54D6-1A37-2D98-A9B2-0FB3B9234F8D}"/>
              </a:ext>
            </a:extLst>
          </p:cNvPr>
          <p:cNvSpPr/>
          <p:nvPr/>
        </p:nvSpPr>
        <p:spPr>
          <a:xfrm>
            <a:off x="755576" y="2995492"/>
            <a:ext cx="420146" cy="194734"/>
          </a:xfrm>
          <a:prstGeom prst="flowChartDecision">
            <a:avLst/>
          </a:prstGeom>
          <a:solidFill>
            <a:srgbClr val="534741"/>
          </a:solidFill>
          <a:ln>
            <a:solidFill>
              <a:srgbClr val="5347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решение 10">
            <a:extLst>
              <a:ext uri="{FF2B5EF4-FFF2-40B4-BE49-F238E27FC236}">
                <a16:creationId xmlns:a16="http://schemas.microsoft.com/office/drawing/2014/main" id="{E4249525-2141-E310-209C-D128891D7F97}"/>
              </a:ext>
            </a:extLst>
          </p:cNvPr>
          <p:cNvSpPr/>
          <p:nvPr/>
        </p:nvSpPr>
        <p:spPr>
          <a:xfrm>
            <a:off x="755576" y="3748673"/>
            <a:ext cx="420146" cy="194734"/>
          </a:xfrm>
          <a:prstGeom prst="flowChartDecision">
            <a:avLst/>
          </a:prstGeom>
          <a:solidFill>
            <a:srgbClr val="534741"/>
          </a:solidFill>
          <a:ln>
            <a:solidFill>
              <a:srgbClr val="5347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164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056" y="71386"/>
            <a:ext cx="1593539" cy="8465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81" y="58812"/>
            <a:ext cx="971949" cy="851197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D372BA4E-C3B2-C3DA-9F27-C37EE3565E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08686"/>
              </p:ext>
            </p:extLst>
          </p:nvPr>
        </p:nvGraphicFramePr>
        <p:xfrm>
          <a:off x="616196" y="465995"/>
          <a:ext cx="7907359" cy="4021983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287037">
                  <a:extLst>
                    <a:ext uri="{9D8B030D-6E8A-4147-A177-3AD203B41FA5}">
                      <a16:colId xmlns:a16="http://schemas.microsoft.com/office/drawing/2014/main" val="3024781723"/>
                    </a:ext>
                  </a:extLst>
                </a:gridCol>
                <a:gridCol w="4748042">
                  <a:extLst>
                    <a:ext uri="{9D8B030D-6E8A-4147-A177-3AD203B41FA5}">
                      <a16:colId xmlns:a16="http://schemas.microsoft.com/office/drawing/2014/main" val="1519567045"/>
                    </a:ext>
                  </a:extLst>
                </a:gridCol>
                <a:gridCol w="262738">
                  <a:extLst>
                    <a:ext uri="{9D8B030D-6E8A-4147-A177-3AD203B41FA5}">
                      <a16:colId xmlns:a16="http://schemas.microsoft.com/office/drawing/2014/main" val="1947855372"/>
                    </a:ext>
                  </a:extLst>
                </a:gridCol>
                <a:gridCol w="1609542">
                  <a:extLst>
                    <a:ext uri="{9D8B030D-6E8A-4147-A177-3AD203B41FA5}">
                      <a16:colId xmlns:a16="http://schemas.microsoft.com/office/drawing/2014/main" val="1272585751"/>
                    </a:ext>
                  </a:extLst>
                </a:gridCol>
              </a:tblGrid>
              <a:tr h="2280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rgbClr val="53474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04" marR="50504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dirty="0">
                        <a:solidFill>
                          <a:srgbClr val="53474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504" marR="50504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dirty="0">
                        <a:solidFill>
                          <a:srgbClr val="53474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504" marR="50504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rgbClr val="53474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04" marR="50504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35490904"/>
                  </a:ext>
                </a:extLst>
              </a:tr>
              <a:tr h="174261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rgbClr val="53474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Онлайн-школа для обучающихся ППК</a:t>
                      </a:r>
                    </a:p>
                  </a:txBody>
                  <a:tcPr marL="50504" marR="50504" marT="0" marB="0" anchor="ctr">
                    <a:lnT w="12700" cmpd="sng">
                      <a:noFill/>
                    </a:lnT>
                    <a:solidFill>
                      <a:srgbClr val="534741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203347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53474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03.02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53474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15:00</a:t>
                      </a:r>
                    </a:p>
                  </a:txBody>
                  <a:tcPr marL="50504" marR="5050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«Психология - просто о сложном»</a:t>
                      </a:r>
                      <a:endParaRPr lang="ru-RU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504" marR="50504" marT="0" marB="0" anchor="ctr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ЦНППМПР «Учитель будущего»</a:t>
                      </a:r>
                      <a:endParaRPr lang="ru-RU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ЦНППМПР «Учитель будущего»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9692345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53474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07.03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53474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15:00</a:t>
                      </a:r>
                    </a:p>
                  </a:txBody>
                  <a:tcPr marL="50504" marR="50504" marT="0" marB="0" anchor="ctr">
                    <a:solidFill>
                      <a:srgbClr val="53474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«Самопрезентация современного учителя»</a:t>
                      </a:r>
                      <a:endParaRPr lang="ru-RU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504" marR="50504" marT="0" marB="0" anchor="ctr">
                    <a:solidFill>
                      <a:srgbClr val="534741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ЦНППМПР «Учитель будущего» </a:t>
                      </a:r>
                      <a:endParaRPr lang="ru-RU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rgbClr val="534741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ЦНППМПР «Учитель будущего»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53474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101834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53474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17.02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53474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15:00</a:t>
                      </a:r>
                    </a:p>
                  </a:txBody>
                  <a:tcPr marL="50504" marR="5050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22222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«Читательская грамотность или КАК хорошо уметь читать»</a:t>
                      </a:r>
                      <a:endParaRPr lang="ru-RU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Институт иностранных языков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Институт иностранных языков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5457392"/>
                  </a:ext>
                </a:extLst>
              </a:tr>
              <a:tr h="466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53474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03.03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53474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15:00</a:t>
                      </a:r>
                    </a:p>
                  </a:txBody>
                  <a:tcPr marL="50504" marR="50504" marT="0" marB="0" anchor="ctr">
                    <a:solidFill>
                      <a:srgbClr val="53474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 err="1">
                          <a:solidFill>
                            <a:srgbClr val="22222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Неволшебные</a:t>
                      </a:r>
                      <a:r>
                        <a:rPr lang="ru-RU" sz="1000" dirty="0">
                          <a:solidFill>
                            <a:srgbClr val="22222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законы зеркальной страны "Два О"</a:t>
                      </a:r>
                      <a:endParaRPr lang="ru-RU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rgbClr val="534741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Институт филологии и межкультурной коммуникации</a:t>
                      </a:r>
                    </a:p>
                  </a:txBody>
                  <a:tcPr marL="68580" marR="68580" marT="0" marB="0">
                    <a:solidFill>
                      <a:srgbClr val="534741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Институт филологии и межкультурной коммуникации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53474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764084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53474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17.03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53474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15:00</a:t>
                      </a:r>
                    </a:p>
                  </a:txBody>
                  <a:tcPr marL="50504" marR="5050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22222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«Понять нельзя сочувствовать»</a:t>
                      </a:r>
                      <a:endParaRPr lang="ru-RU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Институт педагогики и психологии детства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Институт педагогики и психологии детства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7332214"/>
                  </a:ext>
                </a:extLst>
              </a:tr>
              <a:tr h="466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53474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21.03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53474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15:00</a:t>
                      </a:r>
                    </a:p>
                  </a:txBody>
                  <a:tcPr marL="50504" marR="50504" marT="0" marB="0" anchor="ctr">
                    <a:solidFill>
                      <a:srgbClr val="53474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22222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Продай меня, если сможешь: поговорим о изучении современной рекламы.</a:t>
                      </a:r>
                      <a:endParaRPr lang="ru-RU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rgbClr val="534741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Институт филологии и межкультурной коммуникации</a:t>
                      </a:r>
                    </a:p>
                  </a:txBody>
                  <a:tcPr marL="68580" marR="68580" marT="0" marB="0">
                    <a:solidFill>
                      <a:srgbClr val="534741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Институт филологии и межкультурной коммуникации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53474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610981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53474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04.04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53474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15:00</a:t>
                      </a:r>
                    </a:p>
                  </a:txBody>
                  <a:tcPr marL="50504" marR="50504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«Артикуляционная гимнастика»</a:t>
                      </a: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Институт специального образования</a:t>
                      </a: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Институт специального образования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001464"/>
                  </a:ext>
                </a:extLst>
              </a:tr>
              <a:tr h="466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53474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21.04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53474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15:00</a:t>
                      </a:r>
                    </a:p>
                  </a:txBody>
                  <a:tcPr marL="50504" marR="50504" marT="0" marB="0" anchor="ctr">
                    <a:solidFill>
                      <a:srgbClr val="53474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«Применение ГИС технологий в исследовательских работах школьников»</a:t>
                      </a:r>
                    </a:p>
                  </a:txBody>
                  <a:tcPr marL="68580" marR="68580" marT="0" marB="0">
                    <a:solidFill>
                      <a:srgbClr val="534741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Институт естествознания, физической культуры и туризма</a:t>
                      </a:r>
                    </a:p>
                  </a:txBody>
                  <a:tcPr marL="68580" marR="68580" marT="0" marB="0">
                    <a:solidFill>
                      <a:srgbClr val="534741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Институт естествознания, физической культуры и туризма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53474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508148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53474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18.05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53474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15:00</a:t>
                      </a:r>
                    </a:p>
                  </a:txBody>
                  <a:tcPr marL="50504" marR="5050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«Учимся говорить красиво»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Институт специального образования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Институт специального образования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186302"/>
                  </a:ext>
                </a:extLst>
              </a:tr>
            </a:tbl>
          </a:graphicData>
        </a:graphic>
      </p:graphicFrame>
      <p:pic>
        <p:nvPicPr>
          <p:cNvPr id="2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048" y="4555812"/>
            <a:ext cx="4498427" cy="58732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85520" y="4555812"/>
            <a:ext cx="4498427" cy="58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90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048" y="4555812"/>
            <a:ext cx="4498427" cy="58732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85520" y="4555812"/>
            <a:ext cx="4498427" cy="58732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6056" y="71386"/>
            <a:ext cx="1593539" cy="8465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81" y="58812"/>
            <a:ext cx="971949" cy="85119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DBCBC05-8EFE-7400-DD25-E6C8577F40B9}"/>
              </a:ext>
            </a:extLst>
          </p:cNvPr>
          <p:cNvSpPr/>
          <p:nvPr/>
        </p:nvSpPr>
        <p:spPr>
          <a:xfrm>
            <a:off x="1835696" y="340780"/>
            <a:ext cx="77095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Цикл встреч «Учитель будущего подрастает в школе»</a:t>
            </a:r>
            <a:endParaRPr lang="ru-RU" sz="1600" b="1" cap="all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6141AA-841E-6663-1C01-D27DD80795E2}"/>
              </a:ext>
            </a:extLst>
          </p:cNvPr>
          <p:cNvSpPr txBox="1"/>
          <p:nvPr/>
        </p:nvSpPr>
        <p:spPr>
          <a:xfrm>
            <a:off x="467544" y="1131590"/>
            <a:ext cx="6925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 проекта – подробное освещение педагогических дуэтов (обучающийся ППК и его наставник)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4ECF1BD-8086-53D3-8DE2-8C023F4A9B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432" y="2009620"/>
            <a:ext cx="2245700" cy="14971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1299C81-E95E-33E6-E509-F5FF6288B10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019" y="2911467"/>
            <a:ext cx="2245701" cy="14971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22948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048" y="4555812"/>
            <a:ext cx="4498427" cy="58732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85520" y="4555812"/>
            <a:ext cx="4498427" cy="58732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6056" y="71386"/>
            <a:ext cx="1593539" cy="8465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81" y="58812"/>
            <a:ext cx="971949" cy="85119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DE523D8-52C6-48B5-B4A7-B306CB61E598}"/>
              </a:ext>
            </a:extLst>
          </p:cNvPr>
          <p:cNvSpPr/>
          <p:nvPr/>
        </p:nvSpPr>
        <p:spPr>
          <a:xfrm>
            <a:off x="1853147" y="267494"/>
            <a:ext cx="498158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5347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Модули деятельности проекта</a:t>
            </a:r>
          </a:p>
          <a:p>
            <a:r>
              <a:rPr lang="ru-RU" sz="1600" b="1" dirty="0">
                <a:solidFill>
                  <a:srgbClr val="5347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«Психолого-педагогические классы»</a:t>
            </a:r>
          </a:p>
          <a:p>
            <a:endParaRPr lang="ru-RU" sz="2000" b="1" cap="all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571EDEB4-9AAF-9378-BE50-223B46B706A8}"/>
              </a:ext>
            </a:extLst>
          </p:cNvPr>
          <p:cNvSpPr/>
          <p:nvPr/>
        </p:nvSpPr>
        <p:spPr>
          <a:xfrm>
            <a:off x="1034585" y="1347614"/>
            <a:ext cx="3033359" cy="471700"/>
          </a:xfrm>
          <a:prstGeom prst="roundRect">
            <a:avLst/>
          </a:prstGeom>
          <a:solidFill>
            <a:srgbClr val="F0E2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534741"/>
                </a:solidFill>
              </a:rPr>
              <a:t>Инвариативный</a:t>
            </a:r>
            <a:endParaRPr lang="ru-RU" dirty="0">
              <a:solidFill>
                <a:srgbClr val="534741"/>
              </a:solidFill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CB64151D-F181-EFE8-54DC-5EB06206BB1A}"/>
              </a:ext>
            </a:extLst>
          </p:cNvPr>
          <p:cNvSpPr/>
          <p:nvPr/>
        </p:nvSpPr>
        <p:spPr>
          <a:xfrm>
            <a:off x="930047" y="2476305"/>
            <a:ext cx="3207127" cy="2002773"/>
          </a:xfrm>
          <a:prstGeom prst="roundRect">
            <a:avLst/>
          </a:prstGeom>
          <a:solidFill>
            <a:srgbClr val="F0E2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5347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Введение в профессиональную деятельность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5347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«Я – лидер: стратегии успеха»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5347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Основы межкультурной коммуникации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5347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Информационная культура педагога 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5598C68E-3A38-66DD-0298-F58CEB47F38A}"/>
              </a:ext>
            </a:extLst>
          </p:cNvPr>
          <p:cNvSpPr/>
          <p:nvPr/>
        </p:nvSpPr>
        <p:spPr>
          <a:xfrm>
            <a:off x="4572000" y="2476305"/>
            <a:ext cx="3207127" cy="2002773"/>
          </a:xfrm>
          <a:prstGeom prst="roundRect">
            <a:avLst/>
          </a:prstGeom>
          <a:solidFill>
            <a:srgbClr val="F0E2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5347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Предлагается образовательной организацией</a:t>
            </a:r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65EB19C0-AD38-7613-D959-1C1AFAE92058}"/>
              </a:ext>
            </a:extLst>
          </p:cNvPr>
          <p:cNvSpPr/>
          <p:nvPr/>
        </p:nvSpPr>
        <p:spPr>
          <a:xfrm>
            <a:off x="2252575" y="1983224"/>
            <a:ext cx="409799" cy="365813"/>
          </a:xfrm>
          <a:prstGeom prst="downArrow">
            <a:avLst/>
          </a:prstGeom>
          <a:solidFill>
            <a:srgbClr val="534741"/>
          </a:solidFill>
          <a:ln>
            <a:solidFill>
              <a:srgbClr val="53474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D0F72FFC-5C43-FA09-B447-AB1BCD48FE00}"/>
              </a:ext>
            </a:extLst>
          </p:cNvPr>
          <p:cNvSpPr/>
          <p:nvPr/>
        </p:nvSpPr>
        <p:spPr>
          <a:xfrm>
            <a:off x="6116986" y="1979575"/>
            <a:ext cx="409799" cy="365813"/>
          </a:xfrm>
          <a:prstGeom prst="downArrow">
            <a:avLst/>
          </a:prstGeom>
          <a:solidFill>
            <a:srgbClr val="534741"/>
          </a:solidFill>
          <a:ln>
            <a:solidFill>
              <a:srgbClr val="53474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1CEB9CD4-0838-20C0-2A0F-45BA54B32312}"/>
              </a:ext>
            </a:extLst>
          </p:cNvPr>
          <p:cNvSpPr/>
          <p:nvPr/>
        </p:nvSpPr>
        <p:spPr>
          <a:xfrm>
            <a:off x="4644008" y="1347613"/>
            <a:ext cx="3033358" cy="471701"/>
          </a:xfrm>
          <a:prstGeom prst="roundRect">
            <a:avLst/>
          </a:prstGeom>
          <a:solidFill>
            <a:srgbClr val="F0E2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534741"/>
                </a:solidFill>
              </a:rPr>
              <a:t>Вариативный</a:t>
            </a:r>
          </a:p>
        </p:txBody>
      </p:sp>
    </p:spTree>
    <p:extLst>
      <p:ext uri="{BB962C8B-B14F-4D97-AF65-F5344CB8AC3E}">
        <p14:creationId xmlns:p14="http://schemas.microsoft.com/office/powerpoint/2010/main" val="90525603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 - Showeet">
  <a:themeElements>
    <a:clrScheme name="УрГПУ">
      <a:dk1>
        <a:sysClr val="windowText" lastClr="000000"/>
      </a:dk1>
      <a:lt1>
        <a:sysClr val="window" lastClr="FFFFFF"/>
      </a:lt1>
      <a:dk2>
        <a:srgbClr val="203B92"/>
      </a:dk2>
      <a:lt2>
        <a:srgbClr val="EEECE1"/>
      </a:lt2>
      <a:accent1>
        <a:srgbClr val="7F7F7F"/>
      </a:accent1>
      <a:accent2>
        <a:srgbClr val="E95B47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УрГПУ">
      <a:majorFont>
        <a:latin typeface="Roboto"/>
        <a:ea typeface=""/>
        <a:cs typeface=""/>
      </a:majorFont>
      <a:minorFont>
        <a:latin typeface="Roboto Condense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oweet theme">
  <a:themeElements>
    <a:clrScheme name="6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howeet">
  <a:themeElements>
    <a:clrScheme name="Sho-RETRO">
      <a:dk1>
        <a:srgbClr val="231F20"/>
      </a:dk1>
      <a:lt1>
        <a:sysClr val="window" lastClr="FFFFFF"/>
      </a:lt1>
      <a:dk2>
        <a:srgbClr val="1E2631"/>
      </a:dk2>
      <a:lt2>
        <a:srgbClr val="E9DEDB"/>
      </a:lt2>
      <a:accent1>
        <a:srgbClr val="CD5727"/>
      </a:accent1>
      <a:accent2>
        <a:srgbClr val="B54923"/>
      </a:accent2>
      <a:accent3>
        <a:srgbClr val="933416"/>
      </a:accent3>
      <a:accent4>
        <a:srgbClr val="231F20"/>
      </a:accent4>
      <a:accent5>
        <a:srgbClr val="E9DEDB"/>
      </a:accent5>
      <a:accent6>
        <a:srgbClr val="1E2631"/>
      </a:accent6>
      <a:hlink>
        <a:srgbClr val="7F7F7F"/>
      </a:hlink>
      <a:folHlink>
        <a:srgbClr val="7F7F7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74318</TotalTime>
  <Words>525</Words>
  <Application>Microsoft Office PowerPoint</Application>
  <PresentationFormat>Экран (16:9)</PresentationFormat>
  <Paragraphs>114</Paragraphs>
  <Slides>26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26</vt:i4>
      </vt:variant>
    </vt:vector>
  </HeadingPairs>
  <TitlesOfParts>
    <vt:vector size="38" baseType="lpstr">
      <vt:lpstr>Open Sans</vt:lpstr>
      <vt:lpstr>Wingdings</vt:lpstr>
      <vt:lpstr>Roboto Condensed</vt:lpstr>
      <vt:lpstr>Times New Roman</vt:lpstr>
      <vt:lpstr>Arial</vt:lpstr>
      <vt:lpstr>Roboto</vt:lpstr>
      <vt:lpstr>Calibri</vt:lpstr>
      <vt:lpstr>Tahoma</vt:lpstr>
      <vt:lpstr>Calibri Light</vt:lpstr>
      <vt:lpstr>Custom Design - Showeet</vt:lpstr>
      <vt:lpstr>Showeet theme</vt:lpstr>
      <vt:lpstr>showeet</vt:lpstr>
      <vt:lpstr>Психолого-педагогические классы Свердловской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ФГБОУ ВО  «Уральский государственный педагогический университет»  в цифрах и фактах</dc:title>
  <dc:creator>USPU</dc:creator>
  <cp:lastModifiedBy>Student_407</cp:lastModifiedBy>
  <cp:revision>707</cp:revision>
  <cp:lastPrinted>2021-06-25T04:10:16Z</cp:lastPrinted>
  <dcterms:created xsi:type="dcterms:W3CDTF">2011-05-09T14:18:21Z</dcterms:created>
  <dcterms:modified xsi:type="dcterms:W3CDTF">2023-06-27T11:01:08Z</dcterms:modified>
</cp:coreProperties>
</file>