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70" r:id="rId6"/>
    <p:sldId id="264" r:id="rId7"/>
    <p:sldId id="271" r:id="rId8"/>
    <p:sldId id="267" r:id="rId9"/>
    <p:sldId id="26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zet9LK63r0NCd2icuAdnOXK+F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06B636-D330-452C-BEB1-781EF271EE9E}">
  <a:tblStyle styleId="{F106B636-D330-452C-BEB1-781EF271EE9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5"/>
    <p:restoredTop sz="94665"/>
  </p:normalViewPr>
  <p:slideViewPr>
    <p:cSldViewPr snapToGrid="0">
      <p:cViewPr varScale="1">
        <p:scale>
          <a:sx n="143" d="100"/>
          <a:sy n="143" d="100"/>
        </p:scale>
        <p:origin x="4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C45E2-4580-44E6-B727-1B8EEFC278E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B4815-ACAD-4F46-8BDD-7078A10DBAFF}">
      <dgm:prSet phldrT="[Текст]"/>
      <dgm:spPr/>
      <dgm:t>
        <a:bodyPr/>
        <a:lstStyle/>
        <a:p>
          <a:r>
            <a:rPr lang="ru-RU" dirty="0"/>
            <a:t>Руководителя</a:t>
          </a:r>
        </a:p>
      </dgm:t>
    </dgm:pt>
    <dgm:pt modelId="{3D7A5BD9-853E-4903-AE88-C093EE1CDF2F}" type="parTrans" cxnId="{EF4A9ABC-25FC-4017-9E5B-CCDEE859259D}">
      <dgm:prSet/>
      <dgm:spPr/>
      <dgm:t>
        <a:bodyPr/>
        <a:lstStyle/>
        <a:p>
          <a:endParaRPr lang="ru-RU"/>
        </a:p>
      </dgm:t>
    </dgm:pt>
    <dgm:pt modelId="{BD2434A6-9348-4788-AC10-4E7F462F4344}" type="sibTrans" cxnId="{EF4A9ABC-25FC-4017-9E5B-CCDEE859259D}">
      <dgm:prSet/>
      <dgm:spPr/>
      <dgm:t>
        <a:bodyPr/>
        <a:lstStyle/>
        <a:p>
          <a:endParaRPr lang="ru-RU"/>
        </a:p>
      </dgm:t>
    </dgm:pt>
    <dgm:pt modelId="{EFAE2C70-C46A-488F-B371-C920C0DE66F6}">
      <dgm:prSet phldrT="[Текст]"/>
      <dgm:spPr/>
      <dgm:t>
        <a:bodyPr/>
        <a:lstStyle/>
        <a:p>
          <a:r>
            <a:rPr lang="ru-RU" dirty="0"/>
            <a:t>Учителя</a:t>
          </a:r>
        </a:p>
      </dgm:t>
    </dgm:pt>
    <dgm:pt modelId="{426CA650-F802-4D27-9AE3-CE10848D9535}" type="parTrans" cxnId="{231DE844-3BDE-4C95-A16A-DB369DF7745F}">
      <dgm:prSet/>
      <dgm:spPr/>
      <dgm:t>
        <a:bodyPr/>
        <a:lstStyle/>
        <a:p>
          <a:endParaRPr lang="ru-RU"/>
        </a:p>
      </dgm:t>
    </dgm:pt>
    <dgm:pt modelId="{C7BBBAF1-E3F6-4BB8-8A2E-1987EEAB9808}" type="sibTrans" cxnId="{231DE844-3BDE-4C95-A16A-DB369DF7745F}">
      <dgm:prSet/>
      <dgm:spPr/>
      <dgm:t>
        <a:bodyPr/>
        <a:lstStyle/>
        <a:p>
          <a:endParaRPr lang="ru-RU"/>
        </a:p>
      </dgm:t>
    </dgm:pt>
    <dgm:pt modelId="{65ED8E9A-1A3A-4DB3-8FC3-644204ECAC53}">
      <dgm:prSet phldrT="[Текст]"/>
      <dgm:spPr/>
      <dgm:t>
        <a:bodyPr/>
        <a:lstStyle/>
        <a:p>
          <a:r>
            <a:rPr lang="ru-RU" dirty="0"/>
            <a:t>Родителя</a:t>
          </a:r>
        </a:p>
      </dgm:t>
    </dgm:pt>
    <dgm:pt modelId="{ECB781EA-126C-478A-83DB-7EAA528818FF}" type="parTrans" cxnId="{ADA71EDF-A68E-4FF2-94FA-1BFA03AA3F9B}">
      <dgm:prSet/>
      <dgm:spPr/>
      <dgm:t>
        <a:bodyPr/>
        <a:lstStyle/>
        <a:p>
          <a:endParaRPr lang="ru-RU"/>
        </a:p>
      </dgm:t>
    </dgm:pt>
    <dgm:pt modelId="{F940B2C9-B583-48C4-9BAB-1C446C1045CE}" type="sibTrans" cxnId="{ADA71EDF-A68E-4FF2-94FA-1BFA03AA3F9B}">
      <dgm:prSet/>
      <dgm:spPr/>
      <dgm:t>
        <a:bodyPr/>
        <a:lstStyle/>
        <a:p>
          <a:endParaRPr lang="ru-RU"/>
        </a:p>
      </dgm:t>
    </dgm:pt>
    <dgm:pt modelId="{5E4D0112-E87B-448A-9FF8-20ACA68A167B}">
      <dgm:prSet phldrT="[Текст]"/>
      <dgm:spPr/>
      <dgm:t>
        <a:bodyPr/>
        <a:lstStyle/>
        <a:p>
          <a:r>
            <a:rPr lang="ru-RU" dirty="0"/>
            <a:t>Ученика</a:t>
          </a:r>
        </a:p>
      </dgm:t>
    </dgm:pt>
    <dgm:pt modelId="{8DC3AA8F-4008-4B3F-AD3F-97D7758AD247}" type="parTrans" cxnId="{93C75D3E-576C-44EF-8454-3547CBF1CE3A}">
      <dgm:prSet/>
      <dgm:spPr/>
      <dgm:t>
        <a:bodyPr/>
        <a:lstStyle/>
        <a:p>
          <a:endParaRPr lang="ru-RU"/>
        </a:p>
      </dgm:t>
    </dgm:pt>
    <dgm:pt modelId="{05BD1E60-E6D8-49A1-9BE1-3AFE85E5257C}" type="sibTrans" cxnId="{93C75D3E-576C-44EF-8454-3547CBF1CE3A}">
      <dgm:prSet/>
      <dgm:spPr/>
      <dgm:t>
        <a:bodyPr/>
        <a:lstStyle/>
        <a:p>
          <a:endParaRPr lang="ru-RU"/>
        </a:p>
      </dgm:t>
    </dgm:pt>
    <dgm:pt modelId="{F94EEE12-0014-4869-92E9-0E64B24F0A9E}" type="pres">
      <dgm:prSet presAssocID="{DCBC45E2-4580-44E6-B727-1B8EEFC278EF}" presName="Name0" presStyleCnt="0">
        <dgm:presLayoutVars>
          <dgm:dir/>
          <dgm:resizeHandles val="exact"/>
        </dgm:presLayoutVars>
      </dgm:prSet>
      <dgm:spPr/>
    </dgm:pt>
    <dgm:pt modelId="{2324C3D7-597B-4D13-87EB-50CB1F088220}" type="pres">
      <dgm:prSet presAssocID="{5BAB4815-ACAD-4F46-8BDD-7078A10DBAFF}" presName="compNode" presStyleCnt="0"/>
      <dgm:spPr/>
    </dgm:pt>
    <dgm:pt modelId="{E502B30F-0401-471D-8C67-8E1179AFEBEA}" type="pres">
      <dgm:prSet presAssocID="{5BAB4815-ACAD-4F46-8BDD-7078A10DBAFF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C8E7BF1-BCA7-4114-B473-C706135CC619}" type="pres">
      <dgm:prSet presAssocID="{5BAB4815-ACAD-4F46-8BDD-7078A10DBAFF}" presName="textRect" presStyleLbl="revTx" presStyleIdx="0" presStyleCnt="4">
        <dgm:presLayoutVars>
          <dgm:bulletEnabled val="1"/>
        </dgm:presLayoutVars>
      </dgm:prSet>
      <dgm:spPr/>
    </dgm:pt>
    <dgm:pt modelId="{3729FF79-1E3F-4A48-A4B2-8C283C085957}" type="pres">
      <dgm:prSet presAssocID="{BD2434A6-9348-4788-AC10-4E7F462F4344}" presName="sibTrans" presStyleLbl="sibTrans2D1" presStyleIdx="0" presStyleCnt="0"/>
      <dgm:spPr/>
    </dgm:pt>
    <dgm:pt modelId="{875A80A5-838B-404F-A2B7-EA0C66D3A6C7}" type="pres">
      <dgm:prSet presAssocID="{EFAE2C70-C46A-488F-B371-C920C0DE66F6}" presName="compNode" presStyleCnt="0"/>
      <dgm:spPr/>
    </dgm:pt>
    <dgm:pt modelId="{65849C4A-24AA-48ED-A92E-4F5F319C40C7}" type="pres">
      <dgm:prSet presAssocID="{EFAE2C70-C46A-488F-B371-C920C0DE66F6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17FBEC20-F630-4455-B1CD-E0A91E9DCB99}" type="pres">
      <dgm:prSet presAssocID="{EFAE2C70-C46A-488F-B371-C920C0DE66F6}" presName="textRect" presStyleLbl="revTx" presStyleIdx="1" presStyleCnt="4">
        <dgm:presLayoutVars>
          <dgm:bulletEnabled val="1"/>
        </dgm:presLayoutVars>
      </dgm:prSet>
      <dgm:spPr/>
    </dgm:pt>
    <dgm:pt modelId="{EEBA6F92-6A4E-4EED-ADED-06B25AABE536}" type="pres">
      <dgm:prSet presAssocID="{C7BBBAF1-E3F6-4BB8-8A2E-1987EEAB9808}" presName="sibTrans" presStyleLbl="sibTrans2D1" presStyleIdx="0" presStyleCnt="0"/>
      <dgm:spPr/>
    </dgm:pt>
    <dgm:pt modelId="{4CD9B328-A424-4BCE-99ED-F0D235298C0D}" type="pres">
      <dgm:prSet presAssocID="{65ED8E9A-1A3A-4DB3-8FC3-644204ECAC53}" presName="compNode" presStyleCnt="0"/>
      <dgm:spPr/>
    </dgm:pt>
    <dgm:pt modelId="{3DFF0C1B-8EBD-4FDC-A1A4-6A705C4F943F}" type="pres">
      <dgm:prSet presAssocID="{65ED8E9A-1A3A-4DB3-8FC3-644204ECAC53}" presName="pictRect" presStyleLbl="nod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BA30AAF-EAB8-4949-A493-A7B4D780A12E}" type="pres">
      <dgm:prSet presAssocID="{65ED8E9A-1A3A-4DB3-8FC3-644204ECAC53}" presName="textRect" presStyleLbl="revTx" presStyleIdx="2" presStyleCnt="4">
        <dgm:presLayoutVars>
          <dgm:bulletEnabled val="1"/>
        </dgm:presLayoutVars>
      </dgm:prSet>
      <dgm:spPr/>
    </dgm:pt>
    <dgm:pt modelId="{2A4687A5-3C97-4721-8CED-21F24AC338BB}" type="pres">
      <dgm:prSet presAssocID="{F940B2C9-B583-48C4-9BAB-1C446C1045CE}" presName="sibTrans" presStyleLbl="sibTrans2D1" presStyleIdx="0" presStyleCnt="0"/>
      <dgm:spPr/>
    </dgm:pt>
    <dgm:pt modelId="{74256FDF-73BB-4154-A845-F75CB0F118CE}" type="pres">
      <dgm:prSet presAssocID="{5E4D0112-E87B-448A-9FF8-20ACA68A167B}" presName="compNode" presStyleCnt="0"/>
      <dgm:spPr/>
    </dgm:pt>
    <dgm:pt modelId="{C0D518BB-E5D5-4B5D-BC12-374A99C97624}" type="pres">
      <dgm:prSet presAssocID="{5E4D0112-E87B-448A-9FF8-20ACA68A167B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</dgm:spPr>
    </dgm:pt>
    <dgm:pt modelId="{A91E0826-B6CE-471F-9FEF-A9935BB5CA40}" type="pres">
      <dgm:prSet presAssocID="{5E4D0112-E87B-448A-9FF8-20ACA68A167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2E4AE838-9A8C-45E4-BECF-724BD775E664}" type="presOf" srcId="{C7BBBAF1-E3F6-4BB8-8A2E-1987EEAB9808}" destId="{EEBA6F92-6A4E-4EED-ADED-06B25AABE536}" srcOrd="0" destOrd="0" presId="urn:microsoft.com/office/officeart/2005/8/layout/pList1"/>
    <dgm:cxn modelId="{93C75D3E-576C-44EF-8454-3547CBF1CE3A}" srcId="{DCBC45E2-4580-44E6-B727-1B8EEFC278EF}" destId="{5E4D0112-E87B-448A-9FF8-20ACA68A167B}" srcOrd="3" destOrd="0" parTransId="{8DC3AA8F-4008-4B3F-AD3F-97D7758AD247}" sibTransId="{05BD1E60-E6D8-49A1-9BE1-3AFE85E5257C}"/>
    <dgm:cxn modelId="{56EFAD5E-A03F-42EA-AC0C-F9FCBE23B8B1}" type="presOf" srcId="{BD2434A6-9348-4788-AC10-4E7F462F4344}" destId="{3729FF79-1E3F-4A48-A4B2-8C283C085957}" srcOrd="0" destOrd="0" presId="urn:microsoft.com/office/officeart/2005/8/layout/pList1"/>
    <dgm:cxn modelId="{231DE844-3BDE-4C95-A16A-DB369DF7745F}" srcId="{DCBC45E2-4580-44E6-B727-1B8EEFC278EF}" destId="{EFAE2C70-C46A-488F-B371-C920C0DE66F6}" srcOrd="1" destOrd="0" parTransId="{426CA650-F802-4D27-9AE3-CE10848D9535}" sibTransId="{C7BBBAF1-E3F6-4BB8-8A2E-1987EEAB9808}"/>
    <dgm:cxn modelId="{23E75A4D-CF94-40F0-A24D-BB32730DD105}" type="presOf" srcId="{5E4D0112-E87B-448A-9FF8-20ACA68A167B}" destId="{A91E0826-B6CE-471F-9FEF-A9935BB5CA40}" srcOrd="0" destOrd="0" presId="urn:microsoft.com/office/officeart/2005/8/layout/pList1"/>
    <dgm:cxn modelId="{F5229A53-B9C6-449E-932E-31D534DA3BDA}" type="presOf" srcId="{EFAE2C70-C46A-488F-B371-C920C0DE66F6}" destId="{17FBEC20-F630-4455-B1CD-E0A91E9DCB99}" srcOrd="0" destOrd="0" presId="urn:microsoft.com/office/officeart/2005/8/layout/pList1"/>
    <dgm:cxn modelId="{77F75B75-CB69-4C39-B228-6E38FD808187}" type="presOf" srcId="{DCBC45E2-4580-44E6-B727-1B8EEFC278EF}" destId="{F94EEE12-0014-4869-92E9-0E64B24F0A9E}" srcOrd="0" destOrd="0" presId="urn:microsoft.com/office/officeart/2005/8/layout/pList1"/>
    <dgm:cxn modelId="{FE64488A-FCFA-4321-A9FC-D954A97F5FE8}" type="presOf" srcId="{F940B2C9-B583-48C4-9BAB-1C446C1045CE}" destId="{2A4687A5-3C97-4721-8CED-21F24AC338BB}" srcOrd="0" destOrd="0" presId="urn:microsoft.com/office/officeart/2005/8/layout/pList1"/>
    <dgm:cxn modelId="{E28000B6-4693-4A50-8739-03AA4B196FCD}" type="presOf" srcId="{65ED8E9A-1A3A-4DB3-8FC3-644204ECAC53}" destId="{6BA30AAF-EAB8-4949-A493-A7B4D780A12E}" srcOrd="0" destOrd="0" presId="urn:microsoft.com/office/officeart/2005/8/layout/pList1"/>
    <dgm:cxn modelId="{EF4A9ABC-25FC-4017-9E5B-CCDEE859259D}" srcId="{DCBC45E2-4580-44E6-B727-1B8EEFC278EF}" destId="{5BAB4815-ACAD-4F46-8BDD-7078A10DBAFF}" srcOrd="0" destOrd="0" parTransId="{3D7A5BD9-853E-4903-AE88-C093EE1CDF2F}" sibTransId="{BD2434A6-9348-4788-AC10-4E7F462F4344}"/>
    <dgm:cxn modelId="{DD36EADC-B7F9-408B-8EF8-EB42AB42A3C0}" type="presOf" srcId="{5BAB4815-ACAD-4F46-8BDD-7078A10DBAFF}" destId="{7C8E7BF1-BCA7-4114-B473-C706135CC619}" srcOrd="0" destOrd="0" presId="urn:microsoft.com/office/officeart/2005/8/layout/pList1"/>
    <dgm:cxn modelId="{ADA71EDF-A68E-4FF2-94FA-1BFA03AA3F9B}" srcId="{DCBC45E2-4580-44E6-B727-1B8EEFC278EF}" destId="{65ED8E9A-1A3A-4DB3-8FC3-644204ECAC53}" srcOrd="2" destOrd="0" parTransId="{ECB781EA-126C-478A-83DB-7EAA528818FF}" sibTransId="{F940B2C9-B583-48C4-9BAB-1C446C1045CE}"/>
    <dgm:cxn modelId="{0D51C125-80C4-4271-9451-630D515D1D4D}" type="presParOf" srcId="{F94EEE12-0014-4869-92E9-0E64B24F0A9E}" destId="{2324C3D7-597B-4D13-87EB-50CB1F088220}" srcOrd="0" destOrd="0" presId="urn:microsoft.com/office/officeart/2005/8/layout/pList1"/>
    <dgm:cxn modelId="{34BE3849-350F-4E0E-BD11-4E51266CBFF2}" type="presParOf" srcId="{2324C3D7-597B-4D13-87EB-50CB1F088220}" destId="{E502B30F-0401-471D-8C67-8E1179AFEBEA}" srcOrd="0" destOrd="0" presId="urn:microsoft.com/office/officeart/2005/8/layout/pList1"/>
    <dgm:cxn modelId="{62770D06-0BEE-421F-90E7-96BB5EE54C32}" type="presParOf" srcId="{2324C3D7-597B-4D13-87EB-50CB1F088220}" destId="{7C8E7BF1-BCA7-4114-B473-C706135CC619}" srcOrd="1" destOrd="0" presId="urn:microsoft.com/office/officeart/2005/8/layout/pList1"/>
    <dgm:cxn modelId="{C4B3BB60-ADD6-450F-995D-823480FA2E46}" type="presParOf" srcId="{F94EEE12-0014-4869-92E9-0E64B24F0A9E}" destId="{3729FF79-1E3F-4A48-A4B2-8C283C085957}" srcOrd="1" destOrd="0" presId="urn:microsoft.com/office/officeart/2005/8/layout/pList1"/>
    <dgm:cxn modelId="{6CF48625-88A9-471B-A07C-44800C1ECD60}" type="presParOf" srcId="{F94EEE12-0014-4869-92E9-0E64B24F0A9E}" destId="{875A80A5-838B-404F-A2B7-EA0C66D3A6C7}" srcOrd="2" destOrd="0" presId="urn:microsoft.com/office/officeart/2005/8/layout/pList1"/>
    <dgm:cxn modelId="{9EDD6D6D-3185-4797-8FB9-07149324C3B7}" type="presParOf" srcId="{875A80A5-838B-404F-A2B7-EA0C66D3A6C7}" destId="{65849C4A-24AA-48ED-A92E-4F5F319C40C7}" srcOrd="0" destOrd="0" presId="urn:microsoft.com/office/officeart/2005/8/layout/pList1"/>
    <dgm:cxn modelId="{DF073986-8BA0-4794-88A6-037A7AAAADFE}" type="presParOf" srcId="{875A80A5-838B-404F-A2B7-EA0C66D3A6C7}" destId="{17FBEC20-F630-4455-B1CD-E0A91E9DCB99}" srcOrd="1" destOrd="0" presId="urn:microsoft.com/office/officeart/2005/8/layout/pList1"/>
    <dgm:cxn modelId="{68D10505-61AB-4D92-AEBF-F94BB7BC2327}" type="presParOf" srcId="{F94EEE12-0014-4869-92E9-0E64B24F0A9E}" destId="{EEBA6F92-6A4E-4EED-ADED-06B25AABE536}" srcOrd="3" destOrd="0" presId="urn:microsoft.com/office/officeart/2005/8/layout/pList1"/>
    <dgm:cxn modelId="{6037E6C1-8D50-4256-A7E8-D06219B40F1C}" type="presParOf" srcId="{F94EEE12-0014-4869-92E9-0E64B24F0A9E}" destId="{4CD9B328-A424-4BCE-99ED-F0D235298C0D}" srcOrd="4" destOrd="0" presId="urn:microsoft.com/office/officeart/2005/8/layout/pList1"/>
    <dgm:cxn modelId="{9B71C083-5154-46A7-A7DE-760E7A05C474}" type="presParOf" srcId="{4CD9B328-A424-4BCE-99ED-F0D235298C0D}" destId="{3DFF0C1B-8EBD-4FDC-A1A4-6A705C4F943F}" srcOrd="0" destOrd="0" presId="urn:microsoft.com/office/officeart/2005/8/layout/pList1"/>
    <dgm:cxn modelId="{3C56A5EC-3B90-4513-9132-C07D945C4AE7}" type="presParOf" srcId="{4CD9B328-A424-4BCE-99ED-F0D235298C0D}" destId="{6BA30AAF-EAB8-4949-A493-A7B4D780A12E}" srcOrd="1" destOrd="0" presId="urn:microsoft.com/office/officeart/2005/8/layout/pList1"/>
    <dgm:cxn modelId="{4EF677BD-E5AF-4307-9B09-2BA381F238DA}" type="presParOf" srcId="{F94EEE12-0014-4869-92E9-0E64B24F0A9E}" destId="{2A4687A5-3C97-4721-8CED-21F24AC338BB}" srcOrd="5" destOrd="0" presId="urn:microsoft.com/office/officeart/2005/8/layout/pList1"/>
    <dgm:cxn modelId="{54D955C8-47DC-4066-B8F5-332EA0CB8E4B}" type="presParOf" srcId="{F94EEE12-0014-4869-92E9-0E64B24F0A9E}" destId="{74256FDF-73BB-4154-A845-F75CB0F118CE}" srcOrd="6" destOrd="0" presId="urn:microsoft.com/office/officeart/2005/8/layout/pList1"/>
    <dgm:cxn modelId="{D74177E1-48CA-4A6A-B840-08B1407B2672}" type="presParOf" srcId="{74256FDF-73BB-4154-A845-F75CB0F118CE}" destId="{C0D518BB-E5D5-4B5D-BC12-374A99C97624}" srcOrd="0" destOrd="0" presId="urn:microsoft.com/office/officeart/2005/8/layout/pList1"/>
    <dgm:cxn modelId="{4902291F-3DBE-4527-A6B9-EF99C40748BF}" type="presParOf" srcId="{74256FDF-73BB-4154-A845-F75CB0F118CE}" destId="{A91E0826-B6CE-471F-9FEF-A9935BB5CA4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2B30F-0401-471D-8C67-8E1179AFEBEA}">
      <dsp:nvSpPr>
        <dsp:cNvPr id="0" name=""/>
        <dsp:cNvSpPr/>
      </dsp:nvSpPr>
      <dsp:spPr>
        <a:xfrm>
          <a:off x="3449" y="944308"/>
          <a:ext cx="1641478" cy="113097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E7BF1-BCA7-4114-B473-C706135CC619}">
      <dsp:nvSpPr>
        <dsp:cNvPr id="0" name=""/>
        <dsp:cNvSpPr/>
      </dsp:nvSpPr>
      <dsp:spPr>
        <a:xfrm>
          <a:off x="3449" y="2075287"/>
          <a:ext cx="1641478" cy="60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Руководителя</a:t>
          </a:r>
        </a:p>
      </dsp:txBody>
      <dsp:txXfrm>
        <a:off x="3449" y="2075287"/>
        <a:ext cx="1641478" cy="608988"/>
      </dsp:txXfrm>
    </dsp:sp>
    <dsp:sp modelId="{65849C4A-24AA-48ED-A92E-4F5F319C40C7}">
      <dsp:nvSpPr>
        <dsp:cNvPr id="0" name=""/>
        <dsp:cNvSpPr/>
      </dsp:nvSpPr>
      <dsp:spPr>
        <a:xfrm>
          <a:off x="1809144" y="944308"/>
          <a:ext cx="1641478" cy="113097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EC20-F630-4455-B1CD-E0A91E9DCB99}">
      <dsp:nvSpPr>
        <dsp:cNvPr id="0" name=""/>
        <dsp:cNvSpPr/>
      </dsp:nvSpPr>
      <dsp:spPr>
        <a:xfrm>
          <a:off x="1809144" y="2075287"/>
          <a:ext cx="1641478" cy="60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Учителя</a:t>
          </a:r>
        </a:p>
      </dsp:txBody>
      <dsp:txXfrm>
        <a:off x="1809144" y="2075287"/>
        <a:ext cx="1641478" cy="608988"/>
      </dsp:txXfrm>
    </dsp:sp>
    <dsp:sp modelId="{3DFF0C1B-8EBD-4FDC-A1A4-6A705C4F943F}">
      <dsp:nvSpPr>
        <dsp:cNvPr id="0" name=""/>
        <dsp:cNvSpPr/>
      </dsp:nvSpPr>
      <dsp:spPr>
        <a:xfrm>
          <a:off x="3614840" y="944308"/>
          <a:ext cx="1641478" cy="1130978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30AAF-EAB8-4949-A493-A7B4D780A12E}">
      <dsp:nvSpPr>
        <dsp:cNvPr id="0" name=""/>
        <dsp:cNvSpPr/>
      </dsp:nvSpPr>
      <dsp:spPr>
        <a:xfrm>
          <a:off x="3614840" y="2075287"/>
          <a:ext cx="1641478" cy="60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Родителя</a:t>
          </a:r>
        </a:p>
      </dsp:txBody>
      <dsp:txXfrm>
        <a:off x="3614840" y="2075287"/>
        <a:ext cx="1641478" cy="608988"/>
      </dsp:txXfrm>
    </dsp:sp>
    <dsp:sp modelId="{C0D518BB-E5D5-4B5D-BC12-374A99C97624}">
      <dsp:nvSpPr>
        <dsp:cNvPr id="0" name=""/>
        <dsp:cNvSpPr/>
      </dsp:nvSpPr>
      <dsp:spPr>
        <a:xfrm>
          <a:off x="5420535" y="944308"/>
          <a:ext cx="1641478" cy="1130978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E0826-B6CE-471F-9FEF-A9935BB5CA40}">
      <dsp:nvSpPr>
        <dsp:cNvPr id="0" name=""/>
        <dsp:cNvSpPr/>
      </dsp:nvSpPr>
      <dsp:spPr>
        <a:xfrm>
          <a:off x="5420535" y="2075287"/>
          <a:ext cx="1641478" cy="60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Ученика</a:t>
          </a:r>
        </a:p>
      </dsp:txBody>
      <dsp:txXfrm>
        <a:off x="5420535" y="2075287"/>
        <a:ext cx="1641478" cy="608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60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47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 descr="Классный марафон» для педагогов продолжится 27 июн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body" idx="1"/>
          </p:nvPr>
        </p:nvSpPr>
        <p:spPr>
          <a:xfrm>
            <a:off x="311700" y="216548"/>
            <a:ext cx="8520600" cy="3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«РАЗГОВОРЫ O ВАЖНОМ»: </a:t>
            </a: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РАМКАМИ ВНЕУРОЧНОГО ЗАНЯТИЯ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512" y="0"/>
            <a:ext cx="23764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501800" y="279124"/>
            <a:ext cx="4573800" cy="458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  <a:latin typeface="+mj-lt"/>
              </a:rPr>
              <a:t>Что для вас значит «Сотрудничество»?</a:t>
            </a:r>
          </a:p>
          <a:p>
            <a:pPr>
              <a:buAutoNum type="arabicPeriod"/>
            </a:pPr>
            <a:endParaRPr lang="ru-RU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Используете ли Вы в своей работе технологии событийной педагогики или предпочитаете традиционные общешкольные мероприятия? Почему?</a:t>
            </a: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>
              <a:buAutoNum type="arabicPeriod"/>
            </a:pPr>
            <a:r>
              <a:rPr lang="ru-RU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Какие Вы видите риски и ресурсы в том, чтобы привлекать родителей (законных представителей) как полноценных участников занятий «Разговоры о важном»?</a:t>
            </a:r>
          </a:p>
        </p:txBody>
      </p:sp>
      <p:sp>
        <p:nvSpPr>
          <p:cNvPr id="106" name="Google Shape;106;p7"/>
          <p:cNvSpPr txBox="1"/>
          <p:nvPr/>
        </p:nvSpPr>
        <p:spPr>
          <a:xfrm>
            <a:off x="5183800" y="1838100"/>
            <a:ext cx="34584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dirty="0">
                <a:solidFill>
                  <a:srgbClr val="FF9900"/>
                </a:solidFill>
              </a:rPr>
              <a:t>5</a:t>
            </a:r>
            <a:r>
              <a:rPr lang="ru-RU" sz="7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мин.</a:t>
            </a:r>
            <a:endParaRPr sz="7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311700" y="36953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100" dirty="0"/>
              <a:t>Ситуация</a:t>
            </a:r>
            <a:endParaRPr dirty="0"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197814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Коллега, который работает в школе менее трех лет, в этом году впервые стал классным руководителем. В ходе обсуждения планов на первую четверть (первый учебный период) он поделился планами по организации экскурсии в местный краеведческий музей. </a:t>
            </a:r>
          </a:p>
          <a:p>
            <a:pPr marL="11430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нюансы Вы порекомендуете ему учесть, исходя из особенностей Свердловской области?</a:t>
            </a:r>
          </a:p>
          <a:p>
            <a:pPr marL="11430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Сформулируйте 2-3 рекомендации классному руководителю в соответствии с запросом. </a:t>
            </a:r>
          </a:p>
          <a:p>
            <a:pPr marL="11430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5803096" y="3770170"/>
            <a:ext cx="345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 мин.</a:t>
            </a:r>
            <a:endParaRPr sz="7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311700" y="36953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100" dirty="0"/>
              <a:t>Ситуация</a:t>
            </a:r>
            <a:endParaRPr dirty="0"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197814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spcBef>
                <a:spcPts val="1400"/>
              </a:spcBef>
              <a:spcAft>
                <a:spcPts val="14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занятия, посвященного Дню пожилого человека, ученики Вашего класса начали обсуждать тему помощи пожилым людям. Часть класса предложила подготовить для жителей района концерт с чаепитием, другая часть – собрать благотворительную помощь, а третья высказала позицию, что пожилые люди и так получают пенсию, поэтому они должны помогать молодым. </a:t>
            </a:r>
          </a:p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причины могут быть у подобного разделения мнений? </a:t>
            </a:r>
          </a:p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стратегию действий Вы выберете в данной ситуации?</a:t>
            </a:r>
          </a:p>
          <a:p>
            <a:pPr marL="11430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5803096" y="3770170"/>
            <a:ext cx="3458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 мин.</a:t>
            </a:r>
            <a:endParaRPr sz="7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38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21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sp>
        <p:nvSpPr>
          <p:cNvPr id="120" name="Google Shape;120;p9"/>
          <p:cNvSpPr txBox="1"/>
          <p:nvPr/>
        </p:nvSpPr>
        <p:spPr>
          <a:xfrm>
            <a:off x="6255574" y="2910814"/>
            <a:ext cx="2921899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dirty="0">
                <a:solidFill>
                  <a:srgbClr val="FF9900"/>
                </a:solidFill>
              </a:rPr>
              <a:t>5</a:t>
            </a:r>
            <a:r>
              <a:rPr lang="ru-RU" sz="7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мин.</a:t>
            </a:r>
            <a:endParaRPr sz="7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33585-6B23-BFEC-A6AB-B68CF198989C}"/>
              </a:ext>
            </a:extLst>
          </p:cNvPr>
          <p:cNvSpPr txBox="1"/>
          <p:nvPr/>
        </p:nvSpPr>
        <p:spPr>
          <a:xfrm>
            <a:off x="159574" y="22904"/>
            <a:ext cx="67931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Проанализируйте юбилейные даты со дня рождения писателей, музыкантов, художников и других деятелей из календарного плана воспитательной работы на 2022/2023 учебный год и выберите те из них, для проведения которых в Свердловской области есть музейный или иной ресурс.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AB3380-5C01-E501-10C3-0B462FF7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00" y="574625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EE256F5-FACD-E61C-1918-46D0682AB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46505"/>
              </p:ext>
            </p:extLst>
          </p:nvPr>
        </p:nvGraphicFramePr>
        <p:xfrm>
          <a:off x="159574" y="3694011"/>
          <a:ext cx="6096000" cy="1112520"/>
        </p:xfrm>
        <a:graphic>
          <a:graphicData uri="http://schemas.openxmlformats.org/drawingml/2006/table">
            <a:tbl>
              <a:tblPr firstRow="1" bandRow="1">
                <a:tableStyleId>{F106B636-D330-452C-BEB1-781EF271EE9E}</a:tableStyleId>
              </a:tblPr>
              <a:tblGrid>
                <a:gridCol w="535370">
                  <a:extLst>
                    <a:ext uri="{9D8B030D-6E8A-4147-A177-3AD203B41FA5}">
                      <a16:colId xmlns:a16="http://schemas.microsoft.com/office/drawing/2014/main" val="3309942151"/>
                    </a:ext>
                  </a:extLst>
                </a:gridCol>
                <a:gridCol w="1377696">
                  <a:extLst>
                    <a:ext uri="{9D8B030D-6E8A-4147-A177-3AD203B41FA5}">
                      <a16:colId xmlns:a16="http://schemas.microsoft.com/office/drawing/2014/main" val="520732981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34535269"/>
                    </a:ext>
                  </a:extLst>
                </a:gridCol>
                <a:gridCol w="1988374">
                  <a:extLst>
                    <a:ext uri="{9D8B030D-6E8A-4147-A177-3AD203B41FA5}">
                      <a16:colId xmlns:a16="http://schemas.microsoft.com/office/drawing/2014/main" val="3703582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Ресурс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68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83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272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21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sp>
        <p:nvSpPr>
          <p:cNvPr id="120" name="Google Shape;120;p9"/>
          <p:cNvSpPr txBox="1"/>
          <p:nvPr/>
        </p:nvSpPr>
        <p:spPr>
          <a:xfrm>
            <a:off x="6292150" y="3851497"/>
            <a:ext cx="2921899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7000" b="1" dirty="0">
                <a:solidFill>
                  <a:srgbClr val="FF9900"/>
                </a:solidFill>
              </a:rPr>
              <a:t>5</a:t>
            </a:r>
            <a:r>
              <a:rPr lang="ru-RU" sz="70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мин.</a:t>
            </a:r>
            <a:endParaRPr sz="70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33585-6B23-BFEC-A6AB-B68CF198989C}"/>
              </a:ext>
            </a:extLst>
          </p:cNvPr>
          <p:cNvSpPr txBox="1"/>
          <p:nvPr/>
        </p:nvSpPr>
        <p:spPr>
          <a:xfrm>
            <a:off x="196150" y="433812"/>
            <a:ext cx="67931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Спланируйте одно воспитательное дело и одно педагогическое событие, которое Вы можете провести в Вашей школе совместно с родителями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2FDD866B-1C61-D263-5F7C-7EC93965A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28883"/>
              </p:ext>
            </p:extLst>
          </p:nvPr>
        </p:nvGraphicFramePr>
        <p:xfrm>
          <a:off x="138375" y="2451331"/>
          <a:ext cx="6096000" cy="1767840"/>
        </p:xfrm>
        <a:graphic>
          <a:graphicData uri="http://schemas.openxmlformats.org/drawingml/2006/table">
            <a:tbl>
              <a:tblPr firstRow="1" bandRow="1">
                <a:tableStyleId>{F106B636-D330-452C-BEB1-781EF271EE9E}</a:tableStyleId>
              </a:tblPr>
              <a:tblGrid>
                <a:gridCol w="1626828">
                  <a:extLst>
                    <a:ext uri="{9D8B030D-6E8A-4147-A177-3AD203B41FA5}">
                      <a16:colId xmlns:a16="http://schemas.microsoft.com/office/drawing/2014/main" val="4013305171"/>
                    </a:ext>
                  </a:extLst>
                </a:gridCol>
                <a:gridCol w="1487424">
                  <a:extLst>
                    <a:ext uri="{9D8B030D-6E8A-4147-A177-3AD203B41FA5}">
                      <a16:colId xmlns:a16="http://schemas.microsoft.com/office/drawing/2014/main" val="2457734783"/>
                    </a:ext>
                  </a:extLst>
                </a:gridCol>
                <a:gridCol w="1457748">
                  <a:extLst>
                    <a:ext uri="{9D8B030D-6E8A-4147-A177-3AD203B41FA5}">
                      <a16:colId xmlns:a16="http://schemas.microsoft.com/office/drawing/2014/main" val="39230766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43525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Формат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Формат участия родителей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5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Воспитательное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3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Педагогическое событие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02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3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/>
              <a:t>Рефлексия</a:t>
            </a:r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body" idx="1"/>
          </p:nvPr>
        </p:nvSpPr>
        <p:spPr>
          <a:xfrm>
            <a:off x="311700" y="1017724"/>
            <a:ext cx="8520600" cy="395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>
              <a:spcAft>
                <a:spcPts val="14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приемы для ведения групповой дискуссии Вы планируете использовать на занятиях «Разговоры о важном»? В чем их преимущество перед другими? </a:t>
            </a:r>
          </a:p>
          <a:p>
            <a:pPr marL="457200">
              <a:spcAft>
                <a:spcPts val="14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чем ресурсы и ограничения проведения образовательных событий перед другими формами, дополняющими беседы на занятиях «Разговоры о важном»? </a:t>
            </a:r>
          </a:p>
          <a:p>
            <a:pPr marL="457200">
              <a:spcAft>
                <a:spcPts val="14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Занятия «Разговоры о важном» предполагают разнообразные форматы (образовательные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квизы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дискуссии, работа с документами и т.д.). Что, на Ваш взгляд, важнее: использовать один-два формата, отточенные до совершенства, или применять разнообразные приемы и технологии? Аргументируйте свой ответ.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F9BB7-8B3A-FE61-9611-5388BF9A088D}"/>
              </a:ext>
            </a:extLst>
          </p:cNvPr>
          <p:cNvSpPr txBox="1"/>
          <p:nvPr/>
        </p:nvSpPr>
        <p:spPr>
          <a:xfrm>
            <a:off x="0" y="331684"/>
            <a:ext cx="816971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777777"/>
              </a:solidFill>
              <a:latin typeface="+mj-lt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 чем польза реализации проекта «Разговоры о важном» для каждого субъекта образовательных отношений? </a:t>
            </a:r>
            <a:endParaRPr lang="ru-RU" sz="1800" b="1" dirty="0">
              <a:effectLst/>
              <a:latin typeface="+mj-lt"/>
              <a:ea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7BF4BE9-520B-D35F-137B-0B172C9DE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594764"/>
              </p:ext>
            </p:extLst>
          </p:nvPr>
        </p:nvGraphicFramePr>
        <p:xfrm>
          <a:off x="974290" y="1261472"/>
          <a:ext cx="7065464" cy="362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405</Words>
  <Application>Microsoft Office PowerPoint</Application>
  <PresentationFormat>Экран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Ситуация</vt:lpstr>
      <vt:lpstr>Ситуация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Идрисова</dc:creator>
  <cp:lastModifiedBy>Оксана Идрисова</cp:lastModifiedBy>
  <cp:revision>6</cp:revision>
  <dcterms:modified xsi:type="dcterms:W3CDTF">2022-08-22T07:03:48Z</dcterms:modified>
</cp:coreProperties>
</file>